
<file path=[Content_Types].xml><?xml version="1.0" encoding="utf-8"?>
<Types xmlns="http://schemas.openxmlformats.org/package/2006/content-types">
  <Default Extension="emf" ContentType="image/x-emf"/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7"/>
  </p:notesMasterIdLst>
  <p:sldIdLst>
    <p:sldId id="256" r:id="rId2"/>
    <p:sldId id="324" r:id="rId3"/>
    <p:sldId id="337" r:id="rId4"/>
    <p:sldId id="326" r:id="rId5"/>
    <p:sldId id="338" r:id="rId6"/>
    <p:sldId id="340" r:id="rId7"/>
    <p:sldId id="341" r:id="rId8"/>
    <p:sldId id="342" r:id="rId9"/>
    <p:sldId id="343" r:id="rId10"/>
    <p:sldId id="348" r:id="rId11"/>
    <p:sldId id="344" r:id="rId12"/>
    <p:sldId id="345" r:id="rId13"/>
    <p:sldId id="346" r:id="rId14"/>
    <p:sldId id="347" r:id="rId15"/>
    <p:sldId id="31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0" autoAdjust="0"/>
    <p:restoredTop sz="70857" autoAdjust="0"/>
  </p:normalViewPr>
  <p:slideViewPr>
    <p:cSldViewPr snapToGrid="0">
      <p:cViewPr varScale="1">
        <p:scale>
          <a:sx n="66" d="100"/>
          <a:sy n="66" d="100"/>
        </p:scale>
        <p:origin x="1254" y="72"/>
      </p:cViewPr>
      <p:guideLst/>
    </p:cSldViewPr>
  </p:slideViewPr>
  <p:notesTextViewPr>
    <p:cViewPr>
      <p:scale>
        <a:sx n="1" d="1"/>
        <a:sy n="1" d="1"/>
      </p:scale>
      <p:origin x="0" y="-1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C8F94-7462-45C9-9373-26B064E28D90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6E1BF-DFB0-459C-9A0A-97533394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0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ward</a:t>
            </a:r>
          </a:p>
          <a:p>
            <a:r>
              <a:rPr lang="en-US" dirty="0"/>
              <a:t>F- Sur-</a:t>
            </a:r>
            <a:r>
              <a:rPr lang="en-US" dirty="0" err="1"/>
              <a:t>paf</a:t>
            </a:r>
            <a:endParaRPr lang="en-US" dirty="0"/>
          </a:p>
          <a:p>
            <a:endParaRPr lang="en-US" dirty="0"/>
          </a:p>
          <a:p>
            <a:r>
              <a:rPr lang="en-US" b="1" i="0" dirty="0">
                <a:effectLst/>
                <a:latin typeface="Söhne"/>
              </a:rPr>
              <a:t>Acknowledgment Number (32 bits)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If the ACK flag is set, this field contains the sequence number of the next expected data byte from the other end.</a:t>
            </a:r>
          </a:p>
          <a:p>
            <a:r>
              <a:rPr lang="en-US" b="1" i="0" dirty="0">
                <a:effectLst/>
                <a:latin typeface="Söhne"/>
              </a:rPr>
              <a:t>Data Offset (4 bits)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This field specifies the length of the TCP header.</a:t>
            </a:r>
          </a:p>
          <a:p>
            <a:r>
              <a:rPr lang="en-US" b="1" i="0" dirty="0">
                <a:effectLst/>
                <a:latin typeface="Söhne"/>
              </a:rPr>
              <a:t>Reserved (6 bits)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These bits are reserved for future use and should be set to zero.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Control Flags (6 bits)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TCP uses a number of control flags to manage the connection. These flags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URG (Urgent Pointer)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Indicates that the Urgent pointer field is significant.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ACK (Acknowledgment)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Indicates that the Acknowledgment field is significant.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PSH (Push Function)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Instructs the receiver to pass the data to the application as soon as possible.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RST (Reset Connection)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Resets the connection.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SYN (Synchronize Sequence Numbers)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Used to initiate a connection.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FIN (Finish Connection)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Indicates the sender has finished sending data.</a:t>
            </a:r>
          </a:p>
          <a:p>
            <a:r>
              <a:rPr lang="en-US" b="1" i="0" dirty="0">
                <a:effectLst/>
                <a:latin typeface="Söhne"/>
              </a:rPr>
              <a:t>Window Size (16 bits)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This field specifies the size of the receive window</a:t>
            </a:r>
          </a:p>
          <a:p>
            <a:r>
              <a:rPr lang="en-US" b="1" i="0" dirty="0">
                <a:effectLst/>
                <a:latin typeface="Söhne"/>
              </a:rPr>
              <a:t>Checksum (16 bits)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This field is used for error checking.</a:t>
            </a:r>
          </a:p>
          <a:p>
            <a:r>
              <a:rPr lang="en-US" b="1" i="0" dirty="0">
                <a:effectLst/>
                <a:latin typeface="Söhne"/>
              </a:rPr>
              <a:t>Options (variable length)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This field is optional and may or may not be present.</a:t>
            </a:r>
          </a:p>
          <a:p>
            <a:r>
              <a:rPr lang="en-US" b="1" i="0" dirty="0">
                <a:effectLst/>
                <a:latin typeface="Söhne"/>
              </a:rPr>
              <a:t>Padding (variable length)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If the Options field causes the header length to be uneven, padding is added to make the header a multiple of 32 bits.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6E1BF-DFB0-459C-9A0A-975333940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sequence of steps taking place are as: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receiving the first TCP segment-1, receiver sends an acknowledgement asking for second TCP segment-2.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receiving the third TCP segment-3, receiver sends acknowledgement asking for second TCP segment-2 next.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receiving fourth TCP segment-4, receiver sends acknowledgement asking for second TCP segment-2 next.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receiving fifth TCP segment-5, receiver sends acknowledgement again asking for second TCP segment-2.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6E1BF-DFB0-459C-9A0A-9753339405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2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7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6121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42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86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0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1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7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5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9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8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1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3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72487-88DD-4C7C-A665-00981EDF2CD3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3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F7C2-70FB-4500-A186-C9DBEC8C4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242" y="980690"/>
            <a:ext cx="9732083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Layer Protocols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 Protocol Suit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A2334-ECF4-4CE8-B7F4-E8376FF5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3927" y="2756453"/>
            <a:ext cx="6912596" cy="380337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function of the Transport Layer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Transport Protocols Similar to TCP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 Protocol Suit                     (part-1)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The Service TCP Provides to Applications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TCP Header Structure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TCP Congestion Control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(IP)            (part-2)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IP Addresses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IP Header Structure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FB15175-FE8E-49CA-8FFB-27621E391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36"/>
    </mc:Choice>
    <mc:Fallback xmlns="">
      <p:transition spd="slow" advTm="63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814286" y="429904"/>
            <a:ext cx="9472612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TCP Window Principle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C8C3D4D-CA52-4EF5-B40F-AFB720CB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9904" y="1325218"/>
            <a:ext cx="6887174" cy="496089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/>
              <a:t>Imagine some special cases:</a:t>
            </a:r>
          </a:p>
          <a:p>
            <a:pPr marL="0" indent="0" algn="just">
              <a:buNone/>
            </a:pPr>
            <a:r>
              <a:rPr lang="en-US" b="1" i="1" u="sng" dirty="0"/>
              <a:t>Packet 2 gets lost</a:t>
            </a:r>
          </a:p>
          <a:p>
            <a:pPr algn="just"/>
            <a:r>
              <a:rPr lang="en-US" sz="1600" b="1" dirty="0"/>
              <a:t>sender will not receive ACK 2, window will remain in position 1</a:t>
            </a:r>
          </a:p>
          <a:p>
            <a:pPr algn="just"/>
            <a:r>
              <a:rPr lang="en-US" sz="1600" b="1" dirty="0"/>
              <a:t>receiver did not receive packet 2, it will acknowledge packets 3, 4, and 5 with an ACK 1</a:t>
            </a:r>
          </a:p>
          <a:p>
            <a:pPr algn="just"/>
            <a:r>
              <a:rPr lang="en-US" sz="1600" b="1" dirty="0"/>
              <a:t>timeout will occur for packet 2 and it will be retransmitted, receiver will generate ACK 5</a:t>
            </a:r>
          </a:p>
          <a:p>
            <a:pPr algn="just">
              <a:lnSpc>
                <a:spcPct val="150000"/>
              </a:lnSpc>
            </a:pPr>
            <a:r>
              <a:rPr lang="en-US" sz="1600" b="1" dirty="0"/>
              <a:t>successfully received all packets 1 to 5, sender's window will slide four positions upon receiving this ACK 5</a:t>
            </a:r>
          </a:p>
          <a:p>
            <a:pPr marL="0" indent="0" algn="just">
              <a:buNone/>
            </a:pPr>
            <a:r>
              <a:rPr lang="en-US" sz="1900" b="1" i="1" u="sng" dirty="0"/>
              <a:t>Packet 2 did arrive, but the acknowledgment gets lost</a:t>
            </a:r>
          </a:p>
          <a:p>
            <a:pPr algn="just"/>
            <a:r>
              <a:rPr lang="en-US" sz="1600" b="1" dirty="0"/>
              <a:t>sender does not receive ACK 2, but will receive ACK 3</a:t>
            </a:r>
          </a:p>
          <a:p>
            <a:pPr algn="just"/>
            <a:r>
              <a:rPr lang="en-US" sz="1600" b="1" dirty="0"/>
              <a:t>ACK 3 is an acknowledgment for all packets up to 3 (including packet 2) </a:t>
            </a:r>
          </a:p>
          <a:p>
            <a:pPr algn="just"/>
            <a:r>
              <a:rPr lang="en-US" sz="1600" b="1" dirty="0"/>
              <a:t>sender can now slide its window to packet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D2523-FC7F-4858-BA33-88FD47C3C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58" r="14684"/>
          <a:stretch/>
        </p:blipFill>
        <p:spPr>
          <a:xfrm>
            <a:off x="8396655" y="1070349"/>
            <a:ext cx="3397776" cy="50768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71EF23-30E8-4E6E-AB74-C7A64D2D42A3}"/>
              </a:ext>
            </a:extLst>
          </p:cNvPr>
          <p:cNvCxnSpPr/>
          <p:nvPr/>
        </p:nvCxnSpPr>
        <p:spPr>
          <a:xfrm>
            <a:off x="10243933" y="5486400"/>
            <a:ext cx="808383" cy="1987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3EBAA6F-EEDE-44CB-A5CC-4EC95C3FEA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96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48"/>
    </mc:Choice>
    <mc:Fallback xmlns="">
      <p:transition spd="slow" advTm="126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1203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271" x="3756025" y="1101725"/>
          <p14:tracePt t="283" x="3667125" y="1114425"/>
          <p14:tracePt t="295" x="3592513" y="1138238"/>
          <p14:tracePt t="308" x="3517900" y="1150938"/>
          <p14:tracePt t="319" x="3479800" y="1150938"/>
          <p14:tracePt t="333" x="3454400" y="1150938"/>
          <p14:tracePt t="345" x="3441700" y="1150938"/>
          <p14:tracePt t="357" x="3429000" y="1150938"/>
          <p14:tracePt t="372" x="3417888" y="1150938"/>
          <p14:tracePt t="382" x="3405188" y="1150938"/>
          <p14:tracePt t="394" x="3392488" y="1150938"/>
          <p14:tracePt t="406" x="3367088" y="1150938"/>
          <p14:tracePt t="419" x="3341688" y="1150938"/>
          <p14:tracePt t="432" x="3305175" y="1150938"/>
          <p14:tracePt t="444" x="3267075" y="1150938"/>
          <p14:tracePt t="456" x="3228975" y="1150938"/>
          <p14:tracePt t="469" x="3205163" y="1150938"/>
          <p14:tracePt t="482" x="3179763" y="1150938"/>
          <p14:tracePt t="496" x="3167063" y="1150938"/>
          <p14:tracePt t="506" x="3154363" y="1150938"/>
          <p14:tracePt t="581" x="3141663" y="1150938"/>
          <p14:tracePt t="605" x="3128963" y="1150938"/>
          <p14:tracePt t="621" x="3116263" y="1150938"/>
          <p14:tracePt t="631" x="3103563" y="1150938"/>
          <p14:tracePt t="642" x="3092450" y="1150938"/>
          <p14:tracePt t="655" x="3079750" y="1150938"/>
          <p14:tracePt t="668" x="3054350" y="1150938"/>
          <p14:tracePt t="681" x="3028950" y="1150938"/>
          <p14:tracePt t="693" x="3003550" y="1150938"/>
          <p14:tracePt t="705" x="2979738" y="1150938"/>
          <p14:tracePt t="717" x="2967038" y="1150938"/>
          <p14:tracePt t="730" x="2941638" y="1150938"/>
          <p14:tracePt t="746" x="2928938" y="1150938"/>
          <p14:tracePt t="767" x="2916238" y="1150938"/>
          <p14:tracePt t="878" x="2928938" y="1150938"/>
          <p14:tracePt t="891" x="2967038" y="1150938"/>
          <p14:tracePt t="903" x="2979738" y="1150938"/>
          <p14:tracePt t="915" x="3003550" y="1150938"/>
          <p14:tracePt t="927" x="3016250" y="1150938"/>
          <p14:tracePt t="941" x="3028950" y="1150938"/>
          <p14:tracePt t="952" x="3041650" y="1150938"/>
          <p14:tracePt t="964" x="3054350" y="1150938"/>
          <p14:tracePt t="978" x="3067050" y="1150938"/>
          <p14:tracePt t="995" x="3079750" y="1150938"/>
          <p14:tracePt t="1001" x="3092450" y="1150938"/>
          <p14:tracePt t="1014" x="3116263" y="1150938"/>
          <p14:tracePt t="1028" x="3167063" y="1150938"/>
          <p14:tracePt t="1039" x="3241675" y="1150938"/>
          <p14:tracePt t="1051" x="3328988" y="1163638"/>
          <p14:tracePt t="1064" x="3405188" y="1163638"/>
          <p14:tracePt t="1078" x="3467100" y="1163638"/>
          <p14:tracePt t="1089" x="3554413" y="1163638"/>
          <p14:tracePt t="1101" x="3717925" y="1176338"/>
          <p14:tracePt t="1127" x="4005263" y="1189038"/>
          <p14:tracePt t="1137" x="4105275" y="1189038"/>
          <p14:tracePt t="1150" x="4230688" y="1201738"/>
          <p14:tracePt t="1161" x="4443413" y="1214438"/>
          <p14:tracePt t="1174" x="4606925" y="1214438"/>
          <p14:tracePt t="1187" x="4706938" y="1227138"/>
          <p14:tracePt t="1199" x="4781550" y="1227138"/>
          <p14:tracePt t="1211" x="4819650" y="1227138"/>
          <p14:tracePt t="1224" x="4843463" y="1238250"/>
          <p14:tracePt t="1239" x="4856163" y="1238250"/>
          <p14:tracePt t="1311" x="4843463" y="1238250"/>
          <p14:tracePt t="1323" x="4819650" y="1238250"/>
          <p14:tracePt t="1336" x="4743450" y="1238250"/>
          <p14:tracePt t="1349" x="4630738" y="1238250"/>
          <p14:tracePt t="1368" x="4530725" y="1238250"/>
          <p14:tracePt t="1376" x="4430713" y="1238250"/>
          <p14:tracePt t="1385" x="4343400" y="1238250"/>
          <p14:tracePt t="1398" x="4243388" y="1238250"/>
          <p14:tracePt t="1413" x="4105275" y="1238250"/>
          <p14:tracePt t="1422" x="3992563" y="1238250"/>
          <p14:tracePt t="1434" x="3905250" y="1238250"/>
          <p14:tracePt t="1447" x="3867150" y="1238250"/>
          <p14:tracePt t="1463" x="3843338" y="1238250"/>
          <p14:tracePt t="1471" x="3830638" y="1238250"/>
          <p14:tracePt t="1489" x="3817938" y="1238250"/>
          <p14:tracePt t="1583" x="3805238" y="1238250"/>
          <p14:tracePt t="1611" x="3792538" y="1238250"/>
          <p14:tracePt t="1620" x="3792538" y="1250950"/>
          <p14:tracePt t="1633" x="3779838" y="1250950"/>
          <p14:tracePt t="1644" x="3767138" y="1250950"/>
          <p14:tracePt t="1657" x="3756025" y="1263650"/>
          <p14:tracePt t="1670" x="3743325" y="1263650"/>
          <p14:tracePt t="1682" x="3730625" y="1263650"/>
          <p14:tracePt t="1697" x="3705225" y="1263650"/>
          <p14:tracePt t="1719" x="3679825" y="1263650"/>
          <p14:tracePt t="1735" x="3654425" y="1263650"/>
          <p14:tracePt t="1747" x="3630613" y="1276350"/>
          <p14:tracePt t="4185" x="3592513" y="1276350"/>
          <p14:tracePt t="4197" x="3541713" y="1289050"/>
          <p14:tracePt t="4211" x="3454400" y="1289050"/>
          <p14:tracePt t="4226" x="3354388" y="1301750"/>
          <p14:tracePt t="4236" x="3267075" y="1327150"/>
          <p14:tracePt t="4248" x="3167063" y="1350963"/>
          <p14:tracePt t="4261" x="3003550" y="1376363"/>
          <p14:tracePt t="4274" x="2890838" y="1389063"/>
          <p14:tracePt t="4284" x="2803525" y="1401763"/>
          <p14:tracePt t="4296" x="2767013" y="1401763"/>
          <p14:tracePt t="4309" x="2754313" y="1414463"/>
          <p14:tracePt t="4322" x="2741613" y="1414463"/>
          <p14:tracePt t="4396" x="2778125" y="1414463"/>
          <p14:tracePt t="4408" x="2854325" y="1414463"/>
          <p14:tracePt t="4420" x="2941638" y="1414463"/>
          <p14:tracePt t="4433" x="3003550" y="1414463"/>
          <p14:tracePt t="4446" x="3092450" y="1414463"/>
          <p14:tracePt t="4457" x="3216275" y="1414463"/>
          <p14:tracePt t="4472" x="3405188" y="1414463"/>
          <p14:tracePt t="4483" x="3567113" y="1414463"/>
          <p14:tracePt t="4496" x="3679825" y="1414463"/>
          <p14:tracePt t="4508" x="3756025" y="1414463"/>
          <p14:tracePt t="4517" x="3817938" y="1414463"/>
          <p14:tracePt t="4531" x="3843338" y="1414463"/>
          <p14:tracePt t="4543" x="3867150" y="1414463"/>
          <p14:tracePt t="4568" x="3879850" y="1414463"/>
          <p14:tracePt t="5187" x="3905250" y="1414463"/>
          <p14:tracePt t="5199" x="3979863" y="1414463"/>
          <p14:tracePt t="5212" x="4117975" y="1401763"/>
          <p14:tracePt t="5227" x="4305300" y="1363663"/>
          <p14:tracePt t="5238" x="4781550" y="1350963"/>
          <p14:tracePt t="5249" x="5257800" y="1350963"/>
          <p14:tracePt t="5262" x="5932488" y="1350963"/>
          <p14:tracePt t="5278" x="6459538" y="1401763"/>
          <p14:tracePt t="5287" x="6897688" y="1489075"/>
          <p14:tracePt t="5299" x="7397750" y="1576388"/>
          <p14:tracePt t="5312" x="7723188" y="1652588"/>
          <p14:tracePt t="5324" x="7974013" y="1739900"/>
          <p14:tracePt t="5336" x="8248650" y="1839913"/>
          <p14:tracePt t="5351" x="8574088" y="1978025"/>
          <p14:tracePt t="5362" x="8786813" y="2139950"/>
          <p14:tracePt t="5373" x="8924925" y="2290763"/>
          <p14:tracePt t="5385" x="8999538" y="2414588"/>
          <p14:tracePt t="5398" x="9075738" y="2490788"/>
          <p14:tracePt t="5412" x="9112250" y="2552700"/>
          <p14:tracePt t="5423" x="9150350" y="2578100"/>
          <p14:tracePt t="5436" x="9150350" y="2603500"/>
          <p14:tracePt t="5446" x="9163050" y="2603500"/>
          <p14:tracePt t="5508" x="9150350" y="2565400"/>
          <p14:tracePt t="5520" x="9099550" y="2478088"/>
          <p14:tracePt t="5533" x="9050338" y="2378075"/>
          <p14:tracePt t="5546" x="9012238" y="2265363"/>
          <p14:tracePt t="5560" x="8975725" y="2178050"/>
          <p14:tracePt t="5571" x="8937625" y="2127250"/>
          <p14:tracePt t="5584" x="8899525" y="2052638"/>
          <p14:tracePt t="5599" x="8886825" y="2001838"/>
          <p14:tracePt t="5609" x="8850313" y="1927225"/>
          <p14:tracePt t="5620" x="8824913" y="1827213"/>
          <p14:tracePt t="5633" x="8786813" y="1689100"/>
          <p14:tracePt t="5647" x="8737600" y="1601788"/>
          <p14:tracePt t="5658" x="8686800" y="1527175"/>
          <p14:tracePt t="5670" x="8661400" y="1489075"/>
          <p14:tracePt t="5683" x="8612188" y="1450975"/>
          <p14:tracePt t="5696" x="8574088" y="1439863"/>
          <p14:tracePt t="5706" x="8561388" y="1427163"/>
          <p14:tracePt t="5721" x="8548688" y="1427163"/>
          <p14:tracePt t="5732" x="8512175" y="1427163"/>
          <p14:tracePt t="5755" x="8499475" y="1427163"/>
          <p14:tracePt t="5806" x="8486775" y="1427163"/>
          <p14:tracePt t="5832" x="8474075" y="1427163"/>
          <p14:tracePt t="5893" x="8474075" y="1414463"/>
          <p14:tracePt t="5943" x="8461375" y="1401763"/>
          <p14:tracePt t="5954" x="8448675" y="1401763"/>
          <p14:tracePt t="5970" x="8424863" y="1401763"/>
          <p14:tracePt t="5980" x="8386763" y="1401763"/>
          <p14:tracePt t="5992" x="8324850" y="1414463"/>
          <p14:tracePt t="6004" x="8261350" y="1439863"/>
          <p14:tracePt t="6016" x="8235950" y="1450975"/>
          <p14:tracePt t="6033" x="8223250" y="1476375"/>
          <p14:tracePt t="6041" x="8199438" y="1476375"/>
          <p14:tracePt t="6053" x="8199438" y="1501775"/>
          <p14:tracePt t="6066" x="8186738" y="1501775"/>
          <p14:tracePt t="6081" x="8186738" y="1514475"/>
          <p14:tracePt t="6098" x="8174038" y="1539875"/>
          <p14:tracePt t="6103" x="8174038" y="1563688"/>
          <p14:tracePt t="6115" x="8174038" y="1601788"/>
          <p14:tracePt t="6132" x="8161338" y="1652588"/>
          <p14:tracePt t="6140" x="8135938" y="1714500"/>
          <p14:tracePt t="6154" x="8123238" y="1776413"/>
          <p14:tracePt t="6165" x="8099425" y="1952625"/>
          <p14:tracePt t="6181" x="8061325" y="2190750"/>
          <p14:tracePt t="6190" x="8035925" y="2352675"/>
          <p14:tracePt t="6203" x="8023225" y="2490788"/>
          <p14:tracePt t="6221" x="8023225" y="2590800"/>
          <p14:tracePt t="6232" x="8023225" y="2678113"/>
          <p14:tracePt t="6238" x="8023225" y="2728913"/>
          <p14:tracePt t="6251" x="8023225" y="2740025"/>
          <p14:tracePt t="6265" x="8023225" y="2752725"/>
          <p14:tracePt t="6560" x="8010525" y="2765425"/>
          <p14:tracePt t="6573" x="7999413" y="2778125"/>
          <p14:tracePt t="6589" x="7986713" y="2790825"/>
          <p14:tracePt t="6598" x="7974013" y="2803525"/>
          <p14:tracePt t="6609" x="7961313" y="2828925"/>
          <p14:tracePt t="6622" x="7948613" y="2878138"/>
          <p14:tracePt t="6634" x="7923213" y="2965450"/>
          <p14:tracePt t="6648" x="7886700" y="3078163"/>
          <p14:tracePt t="6658" x="7848600" y="3203575"/>
          <p14:tracePt t="6670" x="7835900" y="3303588"/>
          <p14:tracePt t="6684" x="7823200" y="3441700"/>
          <p14:tracePt t="6698" x="7810500" y="3554413"/>
          <p14:tracePt t="6712" x="7797800" y="3679825"/>
          <p14:tracePt t="6720" x="7785100" y="3767138"/>
          <p14:tracePt t="6732" x="7785100" y="3829050"/>
          <p14:tracePt t="6745" x="7785100" y="3879850"/>
          <p14:tracePt t="6757" x="7785100" y="3954463"/>
          <p14:tracePt t="6770" x="7785100" y="4054475"/>
          <p14:tracePt t="6783" x="7785100" y="4179888"/>
          <p14:tracePt t="6794" x="7785100" y="4318000"/>
          <p14:tracePt t="6806" x="7797800" y="4418013"/>
          <p14:tracePt t="6820" x="7810500" y="4479925"/>
          <p14:tracePt t="6836" x="7823200" y="4492625"/>
          <p14:tracePt t="6844" x="7823200" y="4505325"/>
          <p14:tracePt t="6857" x="7823200" y="4518025"/>
          <p14:tracePt t="6932" x="7823200" y="4467225"/>
          <p14:tracePt t="6944" x="7823200" y="4379913"/>
          <p14:tracePt t="6960" x="7823200" y="4305300"/>
          <p14:tracePt t="6970" x="7823200" y="4241800"/>
          <p14:tracePt t="6982" x="7823200" y="4192588"/>
          <p14:tracePt t="6993" x="7810500" y="4141788"/>
          <p14:tracePt t="7005" x="7810500" y="4041775"/>
          <p14:tracePt t="7018" x="7810500" y="3892550"/>
          <p14:tracePt t="7031" x="7810500" y="3754438"/>
          <p14:tracePt t="7043" x="7810500" y="3629025"/>
          <p14:tracePt t="7055" x="7810500" y="3479800"/>
          <p14:tracePt t="7068" x="7810500" y="3267075"/>
          <p14:tracePt t="7085" x="7810500" y="3103563"/>
          <p14:tracePt t="7091" x="7810500" y="3003550"/>
          <p14:tracePt t="7106" x="7810500" y="2941638"/>
          <p14:tracePt t="7119" x="7810500" y="2916238"/>
          <p14:tracePt t="7129" x="7810500" y="2890838"/>
          <p14:tracePt t="9956" x="7623175" y="2865438"/>
          <p14:tracePt t="9968" x="7310438" y="2790825"/>
          <p14:tracePt t="9980" x="6921500" y="2728913"/>
          <p14:tracePt t="9993" x="6508750" y="2703513"/>
          <p14:tracePt t="10005" x="6246813" y="2665413"/>
          <p14:tracePt t="10017" x="6096000" y="2665413"/>
          <p14:tracePt t="10029" x="5970588" y="2665413"/>
          <p14:tracePt t="10042" x="5845175" y="2665413"/>
          <p14:tracePt t="10054" x="5745163" y="2665413"/>
          <p14:tracePt t="10066" x="5645150" y="2678113"/>
          <p14:tracePt t="10078" x="5557838" y="2690813"/>
          <p14:tracePt t="11620" x="5519738" y="2690813"/>
          <p14:tracePt t="11633" x="5394325" y="2690813"/>
          <p14:tracePt t="11645" x="5245100" y="2690813"/>
          <p14:tracePt t="11657" x="5068888" y="2703513"/>
          <p14:tracePt t="11670" x="4768850" y="2740025"/>
          <p14:tracePt t="11683" x="4406900" y="2778125"/>
          <p14:tracePt t="11694" x="4205288" y="2778125"/>
          <p14:tracePt t="11706" x="3956050" y="2803525"/>
          <p14:tracePt t="11719" x="3643313" y="2816225"/>
          <p14:tracePt t="11732" x="3354388" y="2840038"/>
          <p14:tracePt t="11744" x="3192463" y="2840038"/>
          <p14:tracePt t="11756" x="3016250" y="2840038"/>
          <p14:tracePt t="11768" x="2778125" y="2840038"/>
          <p14:tracePt t="11780" x="2590800" y="2816225"/>
          <p14:tracePt t="11793" x="2452688" y="2778125"/>
          <p14:tracePt t="11806" x="2339975" y="2752725"/>
          <p14:tracePt t="11818" x="2203450" y="2690813"/>
          <p14:tracePt t="11831" x="2027238" y="2652713"/>
          <p14:tracePt t="11843" x="1839913" y="2627313"/>
          <p14:tracePt t="11855" x="1701800" y="2603500"/>
          <p14:tracePt t="11869" x="1601788" y="2590800"/>
          <p14:tracePt t="11879" x="1539875" y="2590800"/>
          <p14:tracePt t="11892" x="1465263" y="2616200"/>
          <p14:tracePt t="11905" x="1389063" y="2665413"/>
          <p14:tracePt t="11919" x="1376363" y="2703513"/>
          <p14:tracePt t="13279" x="1401763" y="2703513"/>
          <p14:tracePt t="13291" x="1539875" y="2678113"/>
          <p14:tracePt t="13303" x="1727200" y="2665413"/>
          <p14:tracePt t="13315" x="1952625" y="2665413"/>
          <p14:tracePt t="13329" x="2452688" y="2665413"/>
          <p14:tracePt t="13341" x="2854325" y="2716213"/>
          <p14:tracePt t="13353" x="3141663" y="2740025"/>
          <p14:tracePt t="13368" x="3405188" y="2803525"/>
          <p14:tracePt t="13378" x="3567113" y="2828925"/>
          <p14:tracePt t="13391" x="3654425" y="2828925"/>
          <p14:tracePt t="13401" x="3692525" y="2840038"/>
          <p14:tracePt t="13413" x="3705225" y="2840038"/>
          <p14:tracePt t="13477" x="3705225" y="2852738"/>
          <p14:tracePt t="13504" x="3705225" y="2865438"/>
          <p14:tracePt t="15092" x="3767138" y="2878138"/>
          <p14:tracePt t="15104" x="3867150" y="2903538"/>
          <p14:tracePt t="15115" x="3992563" y="2952750"/>
          <p14:tracePt t="15130" x="4117975" y="3028950"/>
          <p14:tracePt t="15141" x="4305300" y="3128963"/>
          <p14:tracePt t="15153" x="4506913" y="3241675"/>
          <p14:tracePt t="15165" x="4643438" y="3316288"/>
          <p14:tracePt t="15177" x="4719638" y="3367088"/>
          <p14:tracePt t="15190" x="4794250" y="3416300"/>
          <p14:tracePt t="15205" x="4832350" y="3454400"/>
          <p14:tracePt t="15216" x="4856163" y="3467100"/>
          <p14:tracePt t="15227" x="4906963" y="3503613"/>
          <p14:tracePt t="15239" x="4919663" y="3503613"/>
          <p14:tracePt t="15252" x="4945063" y="3529013"/>
          <p14:tracePt t="15265" x="4968875" y="3529013"/>
          <p14:tracePt t="15277" x="4981575" y="3541713"/>
          <p14:tracePt t="15289" x="4994275" y="3541713"/>
          <p14:tracePt t="15302" x="5019675" y="3541713"/>
          <p14:tracePt t="16879" x="5045075" y="3529013"/>
          <p14:tracePt t="16891" x="5081588" y="3490913"/>
          <p14:tracePt t="16903" x="5245100" y="3403600"/>
          <p14:tracePt t="16916" x="5719763" y="3078163"/>
          <p14:tracePt t="16929" x="6170613" y="2740025"/>
          <p14:tracePt t="16944" x="6759575" y="2503488"/>
          <p14:tracePt t="16951" x="7210425" y="2290763"/>
          <p14:tracePt t="16965" x="7497763" y="2178050"/>
          <p14:tracePt t="16977" x="7685088" y="2101850"/>
          <p14:tracePt t="16989" x="7797800" y="2052638"/>
          <p14:tracePt t="17001" x="7886700" y="2039938"/>
          <p14:tracePt t="17018" x="7961313" y="2027238"/>
          <p14:tracePt t="17027" x="8023225" y="2027238"/>
          <p14:tracePt t="17038" x="8099425" y="2014538"/>
          <p14:tracePt t="17050" x="8199438" y="1989138"/>
          <p14:tracePt t="17062" x="8324850" y="1978025"/>
          <p14:tracePt t="17075" x="8474075" y="1952625"/>
          <p14:tracePt t="17088" x="8686800" y="1914525"/>
          <p14:tracePt t="17100" x="8837613" y="1889125"/>
          <p14:tracePt t="17112" x="8937625" y="1865313"/>
          <p14:tracePt t="17124" x="9024938" y="1827213"/>
          <p14:tracePt t="17145" x="9124950" y="1776413"/>
          <p14:tracePt t="17152" x="9212263" y="1752600"/>
          <p14:tracePt t="17162" x="9275763" y="1727200"/>
          <p14:tracePt t="17175" x="9324975" y="1714500"/>
          <p14:tracePt t="17188" x="9337675" y="1701800"/>
          <p14:tracePt t="17212" x="9337675" y="1689100"/>
          <p14:tracePt t="17224" x="9324975" y="1676400"/>
          <p14:tracePt t="17236" x="9301163" y="1676400"/>
          <p14:tracePt t="17250" x="9263063" y="1663700"/>
          <p14:tracePt t="17262" x="9199563" y="1639888"/>
          <p14:tracePt t="17279" x="9163050" y="1627188"/>
          <p14:tracePt t="17287" x="9124950" y="1627188"/>
          <p14:tracePt t="17299" x="9075738" y="1614488"/>
          <p14:tracePt t="17312" x="9024938" y="1614488"/>
          <p14:tracePt t="17325" x="8986838" y="1614488"/>
          <p14:tracePt t="17337" x="8963025" y="1614488"/>
          <p14:tracePt t="17349" x="8950325" y="1614488"/>
          <p14:tracePt t="17401" x="8950325" y="1639888"/>
          <p14:tracePt t="17410" x="8963025" y="1714500"/>
          <p14:tracePt t="17423" x="8986838" y="1752600"/>
          <p14:tracePt t="17435" x="8999538" y="1789113"/>
          <p14:tracePt t="17695" x="8999538" y="1801813"/>
          <p14:tracePt t="17707" x="8999538" y="1827213"/>
          <p14:tracePt t="17720" x="8999538" y="1865313"/>
          <p14:tracePt t="17732" x="8999538" y="1889125"/>
          <p14:tracePt t="17745" x="8999538" y="1914525"/>
          <p14:tracePt t="17757" x="8999538" y="1939925"/>
          <p14:tracePt t="17771" x="8999538" y="1978025"/>
          <p14:tracePt t="17781" x="8999538" y="1989138"/>
          <p14:tracePt t="17793" x="8986838" y="2014538"/>
          <p14:tracePt t="17806" x="8975725" y="2065338"/>
          <p14:tracePt t="17818" x="8950325" y="2152650"/>
          <p14:tracePt t="17830" x="8937625" y="2239963"/>
          <p14:tracePt t="17843" x="8924925" y="2314575"/>
          <p14:tracePt t="17855" x="8912225" y="2378075"/>
          <p14:tracePt t="17867" x="8912225" y="2414588"/>
          <p14:tracePt t="17880" x="8912225" y="2452688"/>
          <p14:tracePt t="17896" x="8912225" y="2516188"/>
          <p14:tracePt t="17905" x="8912225" y="2565400"/>
          <p14:tracePt t="17917" x="8924925" y="2627313"/>
          <p14:tracePt t="17930" x="8950325" y="2740025"/>
          <p14:tracePt t="17943" x="8963025" y="2840038"/>
          <p14:tracePt t="17953" x="8975725" y="2903538"/>
          <p14:tracePt t="17967" x="8975725" y="2978150"/>
          <p14:tracePt t="17979" x="8975725" y="3054350"/>
          <p14:tracePt t="17993" x="8986838" y="3165475"/>
          <p14:tracePt t="18003" x="9012238" y="3278188"/>
          <p14:tracePt t="18020" x="9037638" y="3367088"/>
          <p14:tracePt t="18029" x="9075738" y="3441700"/>
          <p14:tracePt t="18043" x="9099550" y="3467100"/>
          <p14:tracePt t="18267" x="9124950" y="3467100"/>
          <p14:tracePt t="18277" x="9199563" y="3454400"/>
          <p14:tracePt t="18289" x="9350375" y="3403600"/>
          <p14:tracePt t="18301" x="9675813" y="3267075"/>
          <p14:tracePt t="18313" x="10052050" y="3003550"/>
          <p14:tracePt t="18330" x="10452100" y="2752725"/>
          <p14:tracePt t="18338" x="10852150" y="2565400"/>
          <p14:tracePt t="18351" x="11064875" y="2465388"/>
          <p14:tracePt t="18364" x="11177588" y="2414588"/>
          <p14:tracePt t="18375" x="11215688" y="2403475"/>
          <p14:tracePt t="18397" x="11228388" y="2390775"/>
          <p14:tracePt t="18402" x="11241088" y="2378075"/>
          <p14:tracePt t="18413" x="11253788" y="2378075"/>
          <p14:tracePt t="18462" x="11253788" y="2314575"/>
          <p14:tracePt t="18474" x="11266488" y="2265363"/>
          <p14:tracePt t="18487" x="11266488" y="2165350"/>
          <p14:tracePt t="18499" x="11266488" y="2065338"/>
          <p14:tracePt t="18513" x="11266488" y="1978025"/>
          <p14:tracePt t="18522" x="11277600" y="1914525"/>
          <p14:tracePt t="18535" x="11277600" y="1839913"/>
          <p14:tracePt t="18548" x="11303000" y="1752600"/>
          <p14:tracePt t="18559" x="11315700" y="1663700"/>
          <p14:tracePt t="18572" x="11315700" y="1539875"/>
          <p14:tracePt t="18585" x="11328400" y="1450975"/>
          <p14:tracePt t="18597" x="11328400" y="1376363"/>
          <p14:tracePt t="18612" x="11328400" y="1339850"/>
          <p14:tracePt t="18622" x="11328400" y="1327150"/>
          <p14:tracePt t="18709" x="11315700" y="1327150"/>
          <p14:tracePt t="18721" x="11303000" y="1350963"/>
          <p14:tracePt t="18734" x="11277600" y="1389063"/>
          <p14:tracePt t="18747" x="11253788" y="1439863"/>
          <p14:tracePt t="18761" x="11215688" y="1489075"/>
          <p14:tracePt t="18770" x="11202988" y="1539875"/>
          <p14:tracePt t="18783" x="11202988" y="1576388"/>
          <p14:tracePt t="18796" x="11202988" y="1627188"/>
          <p14:tracePt t="18808" x="11202988" y="1676400"/>
          <p14:tracePt t="18820" x="11202988" y="1765300"/>
          <p14:tracePt t="18834" x="11202988" y="1889125"/>
          <p14:tracePt t="18849" x="11202988" y="1989138"/>
          <p14:tracePt t="18858" x="11202988" y="2114550"/>
          <p14:tracePt t="18870" x="11202988" y="2290763"/>
          <p14:tracePt t="18886" x="11202988" y="2565400"/>
          <p14:tracePt t="18895" x="11228388" y="2740025"/>
          <p14:tracePt t="18908" x="11253788" y="2890838"/>
          <p14:tracePt t="18920" x="11277600" y="2990850"/>
          <p14:tracePt t="18933" x="11303000" y="3103563"/>
          <p14:tracePt t="18951" x="11315700" y="3203575"/>
          <p14:tracePt t="18956" x="11315700" y="3303588"/>
          <p14:tracePt t="18968" x="11328400" y="3416300"/>
          <p14:tracePt t="18980" x="11341100" y="3516313"/>
          <p14:tracePt t="18992" x="11341100" y="3603625"/>
          <p14:tracePt t="19008" x="11341100" y="3692525"/>
          <p14:tracePt t="19018" x="11353800" y="3741738"/>
          <p14:tracePt t="19033" x="11353800" y="3767138"/>
          <p14:tracePt t="19043" x="11353800" y="3779838"/>
          <p14:tracePt t="19068" x="11353800" y="3792538"/>
          <p14:tracePt t="19612" x="11315700" y="3792538"/>
          <p14:tracePt t="19625" x="11241088" y="3792538"/>
          <p14:tracePt t="19642" x="11064875" y="3792538"/>
          <p14:tracePt t="19649" x="10802938" y="3767138"/>
          <p14:tracePt t="19661" x="10113963" y="3716338"/>
          <p14:tracePt t="19673" x="9501188" y="3679825"/>
          <p14:tracePt t="19687" x="8674100" y="3603625"/>
          <p14:tracePt t="19702" x="8023225" y="3554413"/>
          <p14:tracePt t="19711" x="7297738" y="3529013"/>
          <p14:tracePt t="19723" x="6897688" y="3529013"/>
          <p14:tracePt t="19736" x="6708775" y="3529013"/>
          <p14:tracePt t="19752" x="6608763" y="3529013"/>
          <p14:tracePt t="19765" x="6572250" y="3529013"/>
          <p14:tracePt t="19774" x="6559550" y="3529013"/>
          <p14:tracePt t="19785" x="6546850" y="3529013"/>
          <p14:tracePt t="19889" x="6508750" y="3529013"/>
          <p14:tracePt t="19897" x="6421438" y="3554413"/>
          <p14:tracePt t="19910" x="6321425" y="3590925"/>
          <p14:tracePt t="19922" x="6221413" y="3616325"/>
          <p14:tracePt t="19932" x="6096000" y="3641725"/>
          <p14:tracePt t="19946" x="5945188" y="3667125"/>
          <p14:tracePt t="19958" x="5683250" y="3679825"/>
          <p14:tracePt t="19971" x="5507038" y="3692525"/>
          <p14:tracePt t="19984" x="5370513" y="3692525"/>
          <p14:tracePt t="19995" x="5270500" y="3692525"/>
          <p14:tracePt t="20011" x="5181600" y="3692525"/>
          <p14:tracePt t="20020" x="5081588" y="3692525"/>
          <p14:tracePt t="20034" x="4981575" y="3692525"/>
          <p14:tracePt t="20044" x="4919663" y="3692525"/>
          <p14:tracePt t="20056" x="4894263" y="3692525"/>
          <p14:tracePt t="21555" x="4868863" y="3692525"/>
          <p14:tracePt t="21567" x="4781550" y="3679825"/>
          <p14:tracePt t="21580" x="4643438" y="3654425"/>
          <p14:tracePt t="21594" x="4506913" y="3579813"/>
          <p14:tracePt t="21604" x="4281488" y="3479800"/>
          <p14:tracePt t="21616" x="3917950" y="3267075"/>
          <p14:tracePt t="21628" x="3617913" y="3090863"/>
          <p14:tracePt t="21641" x="3417888" y="2965450"/>
          <p14:tracePt t="21652" x="3267075" y="2890838"/>
          <p14:tracePt t="21665" x="3079750" y="2828925"/>
          <p14:tracePt t="21678" x="2828925" y="2740025"/>
          <p14:tracePt t="21691" x="2690813" y="2703513"/>
          <p14:tracePt t="21702" x="2590800" y="2640013"/>
          <p14:tracePt t="21718" x="2490788" y="2603500"/>
          <p14:tracePt t="21728" x="2441575" y="2552700"/>
          <p14:tracePt t="21741" x="2378075" y="2527300"/>
          <p14:tracePt t="21752" x="2303463" y="2490788"/>
          <p14:tracePt t="21764" x="2239963" y="2452688"/>
          <p14:tracePt t="21776" x="2152650" y="2427288"/>
          <p14:tracePt t="21789" x="2065338" y="2403475"/>
          <p14:tracePt t="21800" x="2014538" y="2378075"/>
          <p14:tracePt t="21814" x="1978025" y="2352675"/>
          <p14:tracePt t="21826" x="1939925" y="2352675"/>
          <p14:tracePt t="21841" x="1903413" y="2327275"/>
          <p14:tracePt t="21850" x="1878013" y="2314575"/>
          <p14:tracePt t="21863" x="1865313" y="2303463"/>
          <p14:tracePt t="21876" x="1827213" y="2290763"/>
          <p14:tracePt t="21888" x="1814513" y="2290763"/>
          <p14:tracePt t="21900" x="1790700" y="2265363"/>
          <p14:tracePt t="21912" x="1765300" y="2252663"/>
          <p14:tracePt t="21927" x="1739900" y="2252663"/>
          <p14:tracePt t="21937" x="1714500" y="2239963"/>
          <p14:tracePt t="21949" x="1665288" y="2227263"/>
          <p14:tracePt t="21965" x="1614488" y="2214563"/>
          <p14:tracePt t="21975" x="1565275" y="2201863"/>
          <p14:tracePt t="21986" x="1527175" y="2201863"/>
          <p14:tracePt t="21999" x="1514475" y="2201863"/>
          <p14:tracePt t="22011" x="1501775" y="2201863"/>
          <p14:tracePt t="22025" x="1489075" y="2201863"/>
          <p14:tracePt t="23855" x="1501775" y="2201863"/>
          <p14:tracePt t="23867" x="1539875" y="2214563"/>
          <p14:tracePt t="23881" x="1589088" y="2252663"/>
          <p14:tracePt t="23894" x="1677988" y="2278063"/>
          <p14:tracePt t="23905" x="1778000" y="2314575"/>
          <p14:tracePt t="23916" x="1890713" y="2339975"/>
          <p14:tracePt t="23931" x="2152650" y="2378075"/>
          <p14:tracePt t="23941" x="2378075" y="2403475"/>
          <p14:tracePt t="23954" x="2541588" y="2414588"/>
          <p14:tracePt t="23966" x="2678113" y="2427288"/>
          <p14:tracePt t="23978" x="2778125" y="2439988"/>
          <p14:tracePt t="23991" x="2890838" y="2439988"/>
          <p14:tracePt t="24003" x="2992438" y="2439988"/>
          <p14:tracePt t="24017" x="3079750" y="2439988"/>
          <p14:tracePt t="24028" x="3167063" y="2439988"/>
          <p14:tracePt t="24040" x="3228975" y="2439988"/>
          <p14:tracePt t="24053" x="3305175" y="2439988"/>
          <p14:tracePt t="24066" x="3367088" y="2439988"/>
          <p14:tracePt t="24077" x="3454400" y="2439988"/>
          <p14:tracePt t="24090" x="3554413" y="2439988"/>
          <p14:tracePt t="24102" x="3667125" y="2439988"/>
          <p14:tracePt t="24116" x="3743325" y="2439988"/>
          <p14:tracePt t="24127" x="3805238" y="2439988"/>
          <p14:tracePt t="24142" x="3830638" y="2439988"/>
          <p14:tracePt t="24152" x="3856038" y="2439988"/>
          <p14:tracePt t="24164" x="3867150" y="2439988"/>
          <p14:tracePt t="24176" x="3879850" y="2439988"/>
          <p14:tracePt t="24252" x="3817938" y="2352675"/>
          <p14:tracePt t="24267" x="3643313" y="2214563"/>
          <p14:tracePt t="24277" x="3429000" y="2027238"/>
          <p14:tracePt t="24289" x="3154363" y="1852613"/>
          <p14:tracePt t="24301" x="2778125" y="1614488"/>
          <p14:tracePt t="24313" x="2490788" y="1363663"/>
          <p14:tracePt t="24325" x="2352675" y="1214438"/>
          <p14:tracePt t="24337" x="2278063" y="1138238"/>
          <p14:tracePt t="24351" x="2239963" y="1089025"/>
          <p14:tracePt t="24362" x="2203450" y="1063625"/>
          <p14:tracePt t="24375" x="2190750" y="1050925"/>
          <p14:tracePt t="24586" x="2165350" y="1038225"/>
          <p14:tracePt t="24598" x="2078038" y="989013"/>
          <p14:tracePt t="24610" x="1865313" y="863600"/>
          <p14:tracePt t="24623" x="1539875" y="576263"/>
          <p14:tracePt t="24637" x="1027113" y="338138"/>
          <p14:tracePt t="24646" x="563563" y="138113"/>
          <p14:tracePt t="25425" x="1189038" y="1989138"/>
          <p14:tracePt t="25425" x="1765300" y="2652713"/>
          <p14:tracePt t="25425" x="2103438" y="3154363"/>
          <p14:tracePt t="25425" x="2316163" y="3516313"/>
          <p14:tracePt t="25425" x="2416175" y="3716338"/>
          <p14:tracePt t="25425" x="2452688" y="3792538"/>
          <p14:tracePt t="25425" x="2465388" y="3803650"/>
          <p14:tracePt t="25425" x="2465388" y="3816350"/>
          <p14:tracePt t="25425" x="2465388" y="3792538"/>
          <p14:tracePt t="25425" x="2465388" y="3754438"/>
          <p14:tracePt t="25425" x="2465388" y="3716338"/>
          <p14:tracePt t="25425" x="2465388" y="3641725"/>
          <p14:tracePt t="25425" x="2528888" y="3403600"/>
          <p14:tracePt t="25425" x="2741613" y="3065463"/>
          <p14:tracePt t="25425" x="3154363" y="2716213"/>
          <p14:tracePt t="25425" x="3517900" y="2352675"/>
          <p14:tracePt t="25425" x="3779838" y="2089150"/>
          <p14:tracePt t="25425" x="3943350" y="1927225"/>
          <p14:tracePt t="25425" x="4043363" y="1865313"/>
          <p14:tracePt t="25425" x="4081463" y="1852613"/>
          <p14:tracePt t="25425" x="4081463" y="1827213"/>
          <p14:tracePt t="25425" x="4092575" y="1827213"/>
          <p14:tracePt t="25425" x="4181475" y="1978025"/>
          <p14:tracePt t="25425" x="4356100" y="2214563"/>
          <p14:tracePt t="25425" x="4481513" y="2390775"/>
          <p14:tracePt t="25425" x="4594225" y="2540000"/>
          <p14:tracePt t="25425" x="4732338" y="2690813"/>
          <p14:tracePt t="25425" x="4843463" y="2803525"/>
          <p14:tracePt t="25425" x="4919663" y="2878138"/>
          <p14:tracePt t="25425" x="4956175" y="2916238"/>
          <p14:tracePt t="25425" x="4956175" y="2928938"/>
          <p14:tracePt t="25425" x="4956175" y="2941638"/>
          <p14:tracePt t="25425" x="4956175" y="2952750"/>
          <p14:tracePt t="25425" x="4932363" y="2952750"/>
          <p14:tracePt t="25425" x="4868863" y="2928938"/>
          <p14:tracePt t="25425" x="4694238" y="2840038"/>
          <p14:tracePt t="25425" x="4205288" y="2652713"/>
          <p14:tracePt t="25425" x="3717925" y="2427288"/>
          <p14:tracePt t="25425" x="2954338" y="2052638"/>
          <p14:tracePt t="25425" x="2316163" y="1639888"/>
          <p14:tracePt t="25425" x="1589088" y="1339850"/>
          <p14:tracePt t="25425" x="1127125" y="1125538"/>
          <p14:tracePt t="25425" x="788988" y="1001713"/>
          <p14:tracePt t="25425" x="438150" y="889000"/>
          <p14:tracePt t="25425" x="225425" y="801688"/>
          <p14:tracePt t="25425" x="100013" y="750888"/>
          <p14:tracePt t="25425" x="38100" y="725488"/>
          <p14:tracePt t="25425" x="12700" y="725488"/>
          <p14:tracePt t="25574" x="2916238" y="1589088"/>
          <p14:tracePt t="25586" x="3943350" y="2540000"/>
          <p14:tracePt t="25598" x="4868863" y="3416300"/>
          <p14:tracePt t="25614" x="5445125" y="4005263"/>
          <p14:tracePt t="25624" x="5770563" y="4305300"/>
          <p14:tracePt t="25636" x="5945188" y="4454525"/>
          <p14:tracePt t="25648" x="6070600" y="4479925"/>
          <p14:tracePt t="25660" x="6208713" y="4443413"/>
          <p14:tracePt t="26712" x="6259513" y="4292600"/>
          <p14:tracePt t="26724" x="6334125" y="4167188"/>
          <p14:tracePt t="26744" x="6383338" y="4092575"/>
          <p14:tracePt t="26751" x="6446838" y="4017963"/>
          <p14:tracePt t="26761" x="6546850" y="3905250"/>
          <p14:tracePt t="26775" x="6721475" y="3703638"/>
          <p14:tracePt t="26786" x="6910388" y="3529013"/>
          <p14:tracePt t="26798" x="7059613" y="3390900"/>
          <p14:tracePt t="26812" x="7210425" y="3278188"/>
          <p14:tracePt t="26824" x="7385050" y="3154363"/>
          <p14:tracePt t="26835" x="7648575" y="2990850"/>
          <p14:tracePt t="26847" x="7874000" y="2790825"/>
          <p14:tracePt t="26861" x="7999413" y="2678113"/>
          <p14:tracePt t="26874" x="8086725" y="2603500"/>
          <p14:tracePt t="26885" x="8161338" y="2552700"/>
          <p14:tracePt t="26897" x="8235950" y="2503488"/>
          <p14:tracePt t="26911" x="8324850" y="2465388"/>
          <p14:tracePt t="26923" x="8435975" y="2439988"/>
          <p14:tracePt t="26935" x="8574088" y="2403475"/>
          <p14:tracePt t="26947" x="8699500" y="2352675"/>
          <p14:tracePt t="26961" x="8786813" y="2327275"/>
          <p14:tracePt t="26973" x="8863013" y="2290763"/>
          <p14:tracePt t="26985" x="8937625" y="2239963"/>
          <p14:tracePt t="26998" x="9024938" y="2201863"/>
          <p14:tracePt t="27010" x="9137650" y="2139950"/>
          <p14:tracePt t="27022" x="9224963" y="2065338"/>
          <p14:tracePt t="27034" x="9288463" y="1978025"/>
          <p14:tracePt t="27049" x="9324975" y="1927225"/>
          <p14:tracePt t="27061" x="9350375" y="1852613"/>
          <p14:tracePt t="27072" x="9363075" y="1801813"/>
          <p14:tracePt t="27084" x="9363075" y="1765300"/>
          <p14:tracePt t="27096" x="9363075" y="1727200"/>
          <p14:tracePt t="27111" x="9363075" y="1714500"/>
          <p14:tracePt t="27134" x="9363075" y="1701800"/>
          <p14:tracePt t="27307" x="9363075" y="1727200"/>
          <p14:tracePt t="27319" x="9363075" y="1776413"/>
          <p14:tracePt t="27333" x="9363075" y="1852613"/>
          <p14:tracePt t="27344" x="9363075" y="1889125"/>
          <p14:tracePt t="27356" x="9363075" y="1901825"/>
          <p14:tracePt t="27372" x="9363075" y="1914525"/>
          <p14:tracePt t="27382" x="9363075" y="1939925"/>
          <p14:tracePt t="27496" x="9363075" y="1952625"/>
          <p14:tracePt t="27604" x="9350375" y="1952625"/>
          <p14:tracePt t="27620" x="9337675" y="1952625"/>
          <p14:tracePt t="27629" x="9324975" y="1952625"/>
          <p14:tracePt t="27641" x="9312275" y="1952625"/>
          <p14:tracePt t="27654" x="9301163" y="1952625"/>
          <p14:tracePt t="27667" x="9288463" y="1952625"/>
          <p14:tracePt t="27691" x="9275763" y="1952625"/>
          <p14:tracePt t="28704" x="9263063" y="1952625"/>
          <p14:tracePt t="28730" x="9250363" y="1952625"/>
          <p14:tracePt t="28745" x="9237663" y="1952625"/>
          <p14:tracePt t="28779" x="9224963" y="1952625"/>
          <p14:tracePt t="28940" x="9237663" y="1965325"/>
          <p14:tracePt t="28964" x="9250363" y="1978025"/>
          <p14:tracePt t="28977" x="9263063" y="1989138"/>
          <p14:tracePt t="28992" x="9288463" y="2014538"/>
          <p14:tracePt t="29002" x="9375775" y="2065338"/>
          <p14:tracePt t="29014" x="9513888" y="2139950"/>
          <p14:tracePt t="29026" x="9613900" y="2201863"/>
          <p14:tracePt t="29040" x="9701213" y="2239963"/>
          <p14:tracePt t="29053" x="9763125" y="2278063"/>
          <p14:tracePt t="29063" x="9788525" y="2290763"/>
          <p14:tracePt t="29076" x="9813925" y="2303463"/>
          <p14:tracePt t="29101" x="9826625" y="2303463"/>
          <p14:tracePt t="29117" x="9839325" y="2303463"/>
          <p14:tracePt t="29187" x="9813925" y="2265363"/>
          <p14:tracePt t="29200" x="9775825" y="2190750"/>
          <p14:tracePt t="29212" x="9739313" y="2139950"/>
          <p14:tracePt t="29225" x="9688513" y="2078038"/>
          <p14:tracePt t="29244" x="9626600" y="2052638"/>
          <p14:tracePt t="29252" x="9550400" y="2027238"/>
          <p14:tracePt t="29261" x="9501188" y="2001838"/>
          <p14:tracePt t="29274" x="9437688" y="1989138"/>
          <p14:tracePt t="29285" x="9401175" y="1978025"/>
          <p14:tracePt t="29297" x="9388475" y="1965325"/>
          <p14:tracePt t="29309" x="9375775" y="1965325"/>
          <p14:tracePt t="29322" x="9363075" y="1965325"/>
          <p14:tracePt t="29409" x="9388475" y="1965325"/>
          <p14:tracePt t="29422" x="9424988" y="1978025"/>
          <p14:tracePt t="29435" x="9450388" y="1989138"/>
          <p14:tracePt t="29447" x="9475788" y="2001838"/>
          <p14:tracePt t="29459" x="9488488" y="2014538"/>
          <p14:tracePt t="29485" x="9488488" y="2027238"/>
          <p14:tracePt t="29498" x="9501188" y="2027238"/>
          <p14:tracePt t="29681" x="9488488" y="2027238"/>
          <p14:tracePt t="29695" x="9463088" y="2027238"/>
          <p14:tracePt t="29720" x="9450388" y="2027238"/>
          <p14:tracePt t="29732" x="9437688" y="2027238"/>
          <p14:tracePt t="29793" x="9424988" y="2027238"/>
          <p14:tracePt t="30350" x="9437688" y="2027238"/>
          <p14:tracePt t="30366" x="9450388" y="2027238"/>
          <p14:tracePt t="30375" x="9463088" y="2027238"/>
          <p14:tracePt t="30387" x="9475788" y="2027238"/>
          <p14:tracePt t="30411" x="9501188" y="2027238"/>
          <p14:tracePt t="30424" x="9501188" y="2039938"/>
          <p14:tracePt t="30436" x="9513888" y="2039938"/>
          <p14:tracePt t="30448" x="9525000" y="2065338"/>
          <p14:tracePt t="30462" x="9525000" y="2078038"/>
          <p14:tracePt t="30476" x="9537700" y="2101850"/>
          <p14:tracePt t="30493" x="9537700" y="2114550"/>
          <p14:tracePt t="30500" x="9537700" y="2127250"/>
          <p14:tracePt t="30598" x="9550400" y="2139950"/>
          <p14:tracePt t="30610" x="9563100" y="2178050"/>
          <p14:tracePt t="30624" x="9575800" y="2201863"/>
          <p14:tracePt t="30634" x="9588500" y="2214563"/>
          <p14:tracePt t="30648" x="9601200" y="2252663"/>
          <p14:tracePt t="30661" x="9626600" y="2278063"/>
          <p14:tracePt t="30672" x="9650413" y="2303463"/>
          <p14:tracePt t="30684" x="9701213" y="2339975"/>
          <p14:tracePt t="30698" x="9739313" y="2352675"/>
          <p14:tracePt t="30710" x="9763125" y="2365375"/>
          <p14:tracePt t="30719" x="9775825" y="2365375"/>
          <p14:tracePt t="30732" x="9788525" y="2365375"/>
          <p14:tracePt t="30747" x="9801225" y="2365375"/>
          <p14:tracePt t="30857" x="9813925" y="2339975"/>
          <p14:tracePt t="30874" x="9826625" y="2314575"/>
          <p14:tracePt t="30882" x="9826625" y="2290763"/>
          <p14:tracePt t="30894" x="9839325" y="2278063"/>
          <p14:tracePt t="30908" x="9852025" y="2265363"/>
          <p14:tracePt t="30919" x="9863138" y="2252663"/>
          <p14:tracePt t="30931" x="9875838" y="2239963"/>
          <p14:tracePt t="30956" x="9888538" y="2227263"/>
          <p14:tracePt t="30968" x="9901238" y="2227263"/>
          <p14:tracePt t="30980" x="9913938" y="2214563"/>
          <p14:tracePt t="30996" x="9939338" y="2201863"/>
          <p14:tracePt t="31004" x="9963150" y="2201863"/>
          <p14:tracePt t="31016" x="10013950" y="2190750"/>
          <p14:tracePt t="31029" x="10088563" y="2165350"/>
          <p14:tracePt t="31413" x="10101263" y="2165350"/>
          <p14:tracePt t="31426" x="10126663" y="2165350"/>
          <p14:tracePt t="31438" x="10164763" y="2165350"/>
          <p14:tracePt t="31451" x="10226675" y="2165350"/>
          <p14:tracePt t="31463" x="10277475" y="2165350"/>
          <p14:tracePt t="31474" x="10313988" y="2165350"/>
          <p14:tracePt t="31489" x="10352088" y="2165350"/>
          <p14:tracePt t="31499" x="10377488" y="2165350"/>
          <p14:tracePt t="31512" x="10401300" y="2178050"/>
          <p14:tracePt t="31524" x="10414000" y="2178050"/>
          <p14:tracePt t="31536" x="10464800" y="2190750"/>
          <p14:tracePt t="31548" x="10539413" y="2214563"/>
          <p14:tracePt t="31561" x="10639425" y="2239963"/>
          <p14:tracePt t="31573" x="10726738" y="2265363"/>
          <p14:tracePt t="31585" x="10802938" y="2278063"/>
          <p14:tracePt t="31599" x="10828338" y="2290763"/>
          <p14:tracePt t="31614" x="10852150" y="2290763"/>
          <p14:tracePt t="31623" x="10864850" y="2290763"/>
          <p14:tracePt t="31635" x="10877550" y="2290763"/>
          <p14:tracePt t="31648" x="10890250" y="2303463"/>
          <p14:tracePt t="31672" x="10902950" y="2303463"/>
          <p14:tracePt t="31698" x="10928350" y="2303463"/>
          <p14:tracePt t="31722" x="10952163" y="2303463"/>
          <p14:tracePt t="31741" x="10952163" y="2290763"/>
          <p14:tracePt t="31749" x="10964863" y="2290763"/>
          <p14:tracePt t="31760" x="10990263" y="2290763"/>
          <p14:tracePt t="31777" x="11002963" y="2278063"/>
          <p14:tracePt t="31783" x="11028363" y="2265363"/>
          <p14:tracePt t="31795" x="11052175" y="2265363"/>
          <p14:tracePt t="31809" x="11077575" y="2265363"/>
          <p14:tracePt t="31821" x="11090275" y="2265363"/>
          <p14:tracePt t="31834" x="11115675" y="2265363"/>
          <p14:tracePt t="31845" x="11128375" y="2265363"/>
          <p14:tracePt t="31858" x="11164888" y="2265363"/>
          <p14:tracePt t="31871" x="11190288" y="2290763"/>
          <p14:tracePt t="31883" x="11215688" y="2314575"/>
          <p14:tracePt t="31895" x="11241088" y="2339975"/>
          <p14:tracePt t="31907" x="11253788" y="2352675"/>
          <p14:tracePt t="31919" x="11266488" y="2365375"/>
          <p14:tracePt t="31970" x="11277600" y="2365375"/>
          <p14:tracePt t="32205" x="11266488" y="2365375"/>
          <p14:tracePt t="32217" x="11228388" y="2365375"/>
          <p14:tracePt t="32230" x="11190288" y="2365375"/>
          <p14:tracePt t="32246" x="11128375" y="2365375"/>
          <p14:tracePt t="32255" x="11077575" y="2365375"/>
          <p14:tracePt t="32268" x="11052175" y="2365375"/>
          <p14:tracePt t="32282" x="11028363" y="2365375"/>
          <p14:tracePt t="32291" x="11002963" y="2365375"/>
          <p14:tracePt t="32303" x="10964863" y="2365375"/>
          <p14:tracePt t="32316" x="10939463" y="2365375"/>
          <p14:tracePt t="32332" x="10902950" y="2365375"/>
          <p14:tracePt t="32342" x="10864850" y="2365375"/>
          <p14:tracePt t="32354" x="10828338" y="2365375"/>
          <p14:tracePt t="32369" x="10802938" y="2365375"/>
          <p14:tracePt t="32378" x="10777538" y="2365375"/>
          <p14:tracePt t="32390" x="10764838" y="2365375"/>
          <p14:tracePt t="32402" x="10752138" y="2365375"/>
          <p14:tracePt t="32441" x="10739438" y="2365375"/>
          <p14:tracePt t="32478" x="10726738" y="2365375"/>
          <p14:tracePt t="32493" x="10715625" y="2378075"/>
          <p14:tracePt t="32502" x="10690225" y="2390775"/>
          <p14:tracePt t="32514" x="10677525" y="2390775"/>
          <p14:tracePt t="32527" x="10652125" y="2414588"/>
          <p14:tracePt t="32539" x="10626725" y="2414588"/>
          <p14:tracePt t="32552" x="10602913" y="2439988"/>
          <p14:tracePt t="32567" x="10564813" y="2452688"/>
          <p14:tracePt t="32576" x="10526713" y="2452688"/>
          <p14:tracePt t="32589" x="10502900" y="2452688"/>
          <p14:tracePt t="32602" x="10477500" y="2465388"/>
          <p14:tracePt t="32663" x="10490200" y="2465388"/>
          <p14:tracePt t="32675" x="10526713" y="2465388"/>
          <p14:tracePt t="32688" x="10602913" y="2478088"/>
          <p14:tracePt t="32700" x="10715625" y="2516188"/>
          <p14:tracePt t="32713" x="10915650" y="2578100"/>
          <p14:tracePt t="32725" x="11115675" y="2627313"/>
          <p14:tracePt t="32740" x="11215688" y="2652713"/>
          <p14:tracePt t="32751" x="11277600" y="2678113"/>
          <p14:tracePt t="32770" x="11303000" y="2678113"/>
          <p14:tracePt t="32775" x="11315700" y="2678113"/>
          <p14:tracePt t="32787" x="11315700" y="2690813"/>
          <p14:tracePt t="32922" x="11277600" y="2690813"/>
          <p14:tracePt t="32936" x="11228388" y="2690813"/>
          <p14:tracePt t="32947" x="11190288" y="2690813"/>
          <p14:tracePt t="32959" x="11141075" y="2690813"/>
          <p14:tracePt t="32972" x="11002963" y="2690813"/>
          <p14:tracePt t="32991" x="10802938" y="2690813"/>
          <p14:tracePt t="32998" x="10614025" y="2690813"/>
          <p14:tracePt t="33008" x="10439400" y="2690813"/>
          <p14:tracePt t="33021" x="10164763" y="2690813"/>
          <p14:tracePt t="33033" x="9913938" y="2690813"/>
          <p14:tracePt t="33045" x="9788525" y="2690813"/>
          <p14:tracePt t="33057" x="9726613" y="2690813"/>
          <p14:tracePt t="33070" x="9701213" y="2690813"/>
          <p14:tracePt t="33084" x="9688513" y="2690813"/>
          <p14:tracePt t="33306" x="9675813" y="2690813"/>
          <p14:tracePt t="33330" x="9663113" y="2690813"/>
          <p14:tracePt t="33342" x="9637713" y="2690813"/>
          <p14:tracePt t="33359" x="9613900" y="2690813"/>
          <p14:tracePt t="33368" x="9588500" y="2690813"/>
          <p14:tracePt t="33380" x="9575800" y="2690813"/>
          <p14:tracePt t="33391" x="9563100" y="2678113"/>
          <p14:tracePt t="33813" x="9550400" y="2678113"/>
          <p14:tracePt t="33888" x="9525000" y="2678113"/>
          <p14:tracePt t="33900" x="9513888" y="2678113"/>
          <p14:tracePt t="33937" x="9501188" y="2678113"/>
          <p14:tracePt t="33949" x="9488488" y="2678113"/>
          <p14:tracePt t="34580" x="9488488" y="2690813"/>
          <p14:tracePt t="37376" x="9475788" y="2690813"/>
          <p14:tracePt t="37387" x="9450388" y="2690813"/>
          <p14:tracePt t="37400" x="9437688" y="2690813"/>
          <p14:tracePt t="37411" x="9424988" y="2690813"/>
          <p14:tracePt t="37424" x="9401175" y="2690813"/>
          <p14:tracePt t="37437" x="9363075" y="2690813"/>
          <p14:tracePt t="37450" x="9337675" y="2690813"/>
          <p14:tracePt t="37460" x="9324975" y="2690813"/>
          <p14:tracePt t="37474" x="9312275" y="2690813"/>
          <p14:tracePt t="37486" x="9301163" y="2690813"/>
          <p14:tracePt t="37524" x="9288463" y="2690813"/>
          <p14:tracePt t="37561" x="9288463" y="2703513"/>
          <p14:tracePt t="37933" x="9263063" y="2703513"/>
          <p14:tracePt t="37944" x="9224963" y="2716213"/>
          <p14:tracePt t="37958" x="9175750" y="2728913"/>
          <p14:tracePt t="37970" x="9088438" y="2740025"/>
          <p14:tracePt t="37982" x="8986838" y="2778125"/>
          <p14:tracePt t="38001" x="8899525" y="2803525"/>
          <p14:tracePt t="38009" x="8837613" y="2828925"/>
          <p14:tracePt t="38022" x="8786813" y="2852738"/>
          <p14:tracePt t="38031" x="8737600" y="2878138"/>
          <p14:tracePt t="38044" x="8712200" y="2890838"/>
          <p14:tracePt t="38056" x="8686800" y="2903538"/>
          <p14:tracePt t="38069" x="8674100" y="2916238"/>
          <p14:tracePt t="38080" x="8661400" y="2928938"/>
          <p14:tracePt t="38094" x="8650288" y="2941638"/>
          <p14:tracePt t="38106" x="8637588" y="2965450"/>
          <p14:tracePt t="38123" x="8599488" y="3028950"/>
          <p14:tracePt t="38129" x="8574088" y="3078163"/>
          <p14:tracePt t="38141" x="8548688" y="3103563"/>
          <p14:tracePt t="38154" x="8537575" y="3154363"/>
          <p14:tracePt t="38166" x="8524875" y="3178175"/>
          <p14:tracePt t="38178" x="8512175" y="3190875"/>
          <p14:tracePt t="38191" x="8499475" y="3203575"/>
          <p14:tracePt t="38204" x="8499475" y="3216275"/>
          <p14:tracePt t="38216" x="8486775" y="3228975"/>
          <p14:tracePt t="38254" x="8474075" y="3241675"/>
          <p14:tracePt t="38291" x="8474075" y="3254375"/>
          <p14:tracePt t="38328" x="8474075" y="3267075"/>
          <p14:tracePt t="38390" x="8461375" y="3278188"/>
          <p14:tracePt t="38426" x="8461375" y="3290888"/>
          <p14:tracePt t="38451" x="8461375" y="3303588"/>
          <p14:tracePt t="38477" x="8461375" y="3316288"/>
          <p14:tracePt t="38514" x="8461375" y="3328988"/>
          <p14:tracePt t="38847" x="8461375" y="3341688"/>
          <p14:tracePt t="39565" x="8474075" y="3341688"/>
          <p14:tracePt t="39577" x="8512175" y="3341688"/>
          <p14:tracePt t="39589" x="8548688" y="3341688"/>
          <p14:tracePt t="39602" x="8574088" y="3341688"/>
          <p14:tracePt t="39615" x="8599488" y="3341688"/>
          <p14:tracePt t="39626" x="8624888" y="3341688"/>
          <p14:tracePt t="39638" x="8661400" y="3341688"/>
          <p14:tracePt t="39652" x="8712200" y="3341688"/>
          <p14:tracePt t="39665" x="8786813" y="3341688"/>
          <p14:tracePt t="39679" x="8837613" y="3341688"/>
          <p14:tracePt t="39688" x="8899525" y="3328988"/>
          <p14:tracePt t="39701" x="8975725" y="3303588"/>
          <p14:tracePt t="39713" x="9063038" y="3267075"/>
          <p14:tracePt t="39729" x="9237663" y="3203575"/>
          <p14:tracePt t="39738" x="9463088" y="3103563"/>
          <p14:tracePt t="39751" x="9626600" y="3003550"/>
          <p14:tracePt t="39762" x="9750425" y="2903538"/>
          <p14:tracePt t="39778" x="9901238" y="2816225"/>
          <p14:tracePt t="39794" x="10039350" y="2765425"/>
          <p14:tracePt t="39799" x="10152063" y="2716213"/>
          <p14:tracePt t="39811" x="10226675" y="2703513"/>
          <p14:tracePt t="39827" x="10252075" y="2703513"/>
          <p14:tracePt t="39836" x="10264775" y="2690813"/>
          <p14:tracePt t="39948" x="10277475" y="2690813"/>
          <p14:tracePt t="39973" x="10288588" y="2690813"/>
          <p14:tracePt t="39998" x="10313988" y="2665413"/>
          <p14:tracePt t="40011" x="10339388" y="2665413"/>
          <p14:tracePt t="40023" x="10364788" y="2665413"/>
          <p14:tracePt t="40035" x="10377488" y="2652713"/>
          <p14:tracePt t="40047" x="10401300" y="2640013"/>
          <p14:tracePt t="40061" x="10426700" y="2640013"/>
          <p14:tracePt t="40072" x="10464800" y="2640013"/>
          <p14:tracePt t="40084" x="10490200" y="2640013"/>
          <p14:tracePt t="40097" x="10514013" y="2640013"/>
          <p14:tracePt t="40113" x="10539413" y="2640013"/>
          <p14:tracePt t="40121" x="10552113" y="2640013"/>
          <p14:tracePt t="40133" x="10577513" y="2640013"/>
          <p14:tracePt t="40158" x="10590213" y="2640013"/>
          <p14:tracePt t="40183" x="10602913" y="2640013"/>
          <p14:tracePt t="40282" x="10614025" y="2640013"/>
          <p14:tracePt t="40369" x="10626725" y="2640013"/>
          <p14:tracePt t="40456" x="10639425" y="2640013"/>
          <p14:tracePt t="40505" x="10652125" y="2640013"/>
          <p14:tracePt t="40517" x="10664825" y="2640013"/>
          <p14:tracePt t="40567" x="10677525" y="2652713"/>
          <p14:tracePt t="40604" x="10690225" y="2652713"/>
          <p14:tracePt t="40621" x="10690225" y="2665413"/>
          <p14:tracePt t="40641" x="10702925" y="2665413"/>
          <p14:tracePt t="40653" x="10715625" y="2665413"/>
          <p14:tracePt t="40690" x="10726738" y="2665413"/>
          <p14:tracePt t="40704" x="10726738" y="2678113"/>
          <p14:tracePt t="40728" x="10739438" y="2678113"/>
          <p14:tracePt t="40777" x="10752138" y="2678113"/>
          <p14:tracePt t="40789" x="10752138" y="2690813"/>
          <p14:tracePt t="40851" x="10764838" y="2690813"/>
          <p14:tracePt t="41247" x="10752138" y="2690813"/>
          <p14:tracePt t="42299" x="10726738" y="2703513"/>
          <p14:tracePt t="42311" x="10690225" y="2728913"/>
          <p14:tracePt t="42324" x="10652125" y="2752725"/>
          <p14:tracePt t="42335" x="10602913" y="2790825"/>
          <p14:tracePt t="42347" x="10564813" y="2828925"/>
          <p14:tracePt t="42359" x="10526713" y="2840038"/>
          <p14:tracePt t="42375" x="10426700" y="2865438"/>
          <p14:tracePt t="42387" x="10301288" y="2903538"/>
          <p14:tracePt t="42397" x="10164763" y="2965450"/>
          <p14:tracePt t="42409" x="9939338" y="3028950"/>
          <p14:tracePt t="42422" x="9488488" y="3178175"/>
          <p14:tracePt t="42434" x="9099550" y="3328988"/>
          <p14:tracePt t="42446" x="8874125" y="3454400"/>
          <p14:tracePt t="42458" x="8686800" y="3529013"/>
          <p14:tracePt t="42471" x="8561388" y="3567113"/>
          <p14:tracePt t="42484" x="8448675" y="3590925"/>
          <p14:tracePt t="42499" x="8386763" y="3590925"/>
          <p14:tracePt t="42508" x="8361363" y="3590925"/>
          <p14:tracePt t="42521" x="8348663" y="3590925"/>
          <p14:tracePt t="42793" x="8348663" y="3579813"/>
          <p14:tracePt t="42806" x="8374063" y="3554413"/>
          <p14:tracePt t="42818" x="8412163" y="3529013"/>
          <p14:tracePt t="42830" x="8461375" y="3490913"/>
          <p14:tracePt t="42842" x="8537575" y="3429000"/>
          <p14:tracePt t="42855" x="8624888" y="3378200"/>
          <p14:tracePt t="42871" x="8712200" y="3316288"/>
          <p14:tracePt t="42879" x="8812213" y="3254375"/>
          <p14:tracePt t="42892" x="8863013" y="3228975"/>
          <p14:tracePt t="42906" x="8912225" y="3190875"/>
          <p14:tracePt t="42916" x="8937625" y="3165475"/>
          <p14:tracePt t="42928" x="8975725" y="3141663"/>
          <p14:tracePt t="42940" x="9024938" y="3103563"/>
          <p14:tracePt t="42953" x="9063038" y="3078163"/>
          <p14:tracePt t="42965" x="9137650" y="3041650"/>
          <p14:tracePt t="42978" x="9212263" y="3003550"/>
          <p14:tracePt t="42997" x="9301163" y="2990850"/>
          <p14:tracePt t="43006" x="9388475" y="2965450"/>
          <p14:tracePt t="43015" x="9463088" y="2941638"/>
          <p14:tracePt t="43027" x="9488488" y="2941638"/>
          <p14:tracePt t="43040" x="9501188" y="2941638"/>
          <p14:tracePt t="43065" x="9501188" y="2928938"/>
          <p14:tracePt t="43102" x="9488488" y="2916238"/>
          <p14:tracePt t="43115" x="9463088" y="2903538"/>
          <p14:tracePt t="43128" x="9437688" y="2890838"/>
          <p14:tracePt t="43140" x="9401175" y="2865438"/>
          <p14:tracePt t="43152" x="9388475" y="2852738"/>
          <p14:tracePt t="43164" x="9375775" y="2840038"/>
          <p14:tracePt t="43176" x="9375775" y="2816225"/>
          <p14:tracePt t="43192" x="9375775" y="2803525"/>
          <p14:tracePt t="43202" x="9363075" y="2778125"/>
          <p14:tracePt t="43214" x="9363075" y="2740025"/>
          <p14:tracePt t="43226" x="9350375" y="2690813"/>
          <p14:tracePt t="43242" x="9350375" y="2652713"/>
          <p14:tracePt t="43250" x="9337675" y="2627313"/>
          <p14:tracePt t="43264" x="9337675" y="2616200"/>
          <p14:tracePt t="43278" x="9337675" y="2603500"/>
          <p14:tracePt t="43288" x="9337675" y="2578100"/>
          <p14:tracePt t="43300" x="9324975" y="2578100"/>
          <p14:tracePt t="43313" x="9324975" y="2565400"/>
          <p14:tracePt t="43338" x="9312275" y="2565400"/>
          <p14:tracePt t="43363" x="9301163" y="2565400"/>
          <p14:tracePt t="43473" x="9288463" y="2565400"/>
          <p14:tracePt t="43485" x="9288463" y="2590800"/>
          <p14:tracePt t="43498" x="9275763" y="2627313"/>
          <p14:tracePt t="43512" x="9275763" y="2652713"/>
          <p14:tracePt t="43524" x="9275763" y="2678113"/>
          <p14:tracePt t="43535" x="9263063" y="2703513"/>
          <p14:tracePt t="43548" x="9263063" y="2716213"/>
          <p14:tracePt t="43561" x="9250363" y="2740025"/>
          <p14:tracePt t="43573" x="9250363" y="2765425"/>
          <p14:tracePt t="43585" x="9250363" y="2778125"/>
          <p14:tracePt t="43598" x="9250363" y="2803525"/>
          <p14:tracePt t="43611" x="9237663" y="2852738"/>
          <p14:tracePt t="43623" x="9224963" y="2941638"/>
          <p14:tracePt t="43635" x="9224963" y="2990850"/>
          <p14:tracePt t="43646" x="9224963" y="3028950"/>
          <p14:tracePt t="43659" x="9224963" y="3054350"/>
          <p14:tracePt t="43670" x="9224963" y="3065463"/>
          <p14:tracePt t="43721" x="9224963" y="3078163"/>
          <p14:tracePt t="43733" x="9224963" y="3090863"/>
          <p14:tracePt t="43758" x="9224963" y="3103563"/>
          <p14:tracePt t="43795" x="9224963" y="3116263"/>
          <p14:tracePt t="43870" x="9224963" y="3128963"/>
          <p14:tracePt t="43881" x="9224963" y="3141663"/>
          <p14:tracePt t="43907" x="9224963" y="3154363"/>
          <p14:tracePt t="43931" x="9224963" y="3165475"/>
          <p14:tracePt t="43956" x="9224963" y="3178175"/>
          <p14:tracePt t="43982" x="9224963" y="3190875"/>
          <p14:tracePt t="45143" x="9212263" y="3190875"/>
          <p14:tracePt t="45156" x="9212263" y="3178175"/>
          <p14:tracePt t="45193" x="9199563" y="3178175"/>
          <p14:tracePt t="45205" x="9199563" y="3165475"/>
          <p14:tracePt t="45217" x="9188450" y="3165475"/>
          <p14:tracePt t="45255" x="9175750" y="3165475"/>
          <p14:tracePt t="45267" x="9175750" y="3154363"/>
          <p14:tracePt t="45305" x="9163050" y="3154363"/>
          <p14:tracePt t="45329" x="9163050" y="3141663"/>
          <p14:tracePt t="45465" x="9175750" y="3141663"/>
          <p14:tracePt t="45477" x="9188450" y="3141663"/>
          <p14:tracePt t="45497" x="9199563" y="3141663"/>
          <p14:tracePt t="45505" x="9224963" y="3141663"/>
          <p14:tracePt t="45527" x="9237663" y="3141663"/>
          <p14:tracePt t="45553" x="9250363" y="3141663"/>
          <p14:tracePt t="45589" x="9263063" y="3141663"/>
          <p14:tracePt t="45600" x="9275763" y="3141663"/>
          <p14:tracePt t="45627" x="9288463" y="3141663"/>
          <p14:tracePt t="45638" x="9312275" y="3141663"/>
          <p14:tracePt t="45650" x="9337675" y="3141663"/>
          <p14:tracePt t="45664" x="9363075" y="3141663"/>
          <p14:tracePt t="45676" x="9388475" y="3141663"/>
          <p14:tracePt t="45689" x="9401175" y="3141663"/>
          <p14:tracePt t="45703" x="9424988" y="3141663"/>
          <p14:tracePt t="45724" x="9437688" y="3141663"/>
          <p14:tracePt t="45762" x="9450388" y="3141663"/>
          <p14:tracePt t="45774" x="9450388" y="3128963"/>
          <p14:tracePt t="45787" x="9463088" y="3128963"/>
          <p14:tracePt t="45800" x="9475788" y="3128963"/>
          <p14:tracePt t="45812" x="9475788" y="3116263"/>
          <p14:tracePt t="45824" x="9488488" y="3116263"/>
          <p14:tracePt t="45837" x="9501188" y="3116263"/>
          <p14:tracePt t="45864" x="9513888" y="3103563"/>
          <p14:tracePt t="45874" x="9525000" y="3103563"/>
          <p14:tracePt t="45898" x="9525000" y="3090863"/>
          <p14:tracePt t="45972" x="9537700" y="3090863"/>
          <p14:tracePt t="46034" x="9563100" y="3090863"/>
          <p14:tracePt t="46046" x="9575800" y="3090863"/>
          <p14:tracePt t="46072" x="9601200" y="3090863"/>
          <p14:tracePt t="46084" x="9601200" y="3103563"/>
          <p14:tracePt t="46112" x="9613900" y="3103563"/>
          <p14:tracePt t="46182" x="9626600" y="3116263"/>
          <p14:tracePt t="46208" x="9637713" y="3128963"/>
          <p14:tracePt t="46220" x="9650413" y="3128963"/>
          <p14:tracePt t="46245" x="9663113" y="3128963"/>
          <p14:tracePt t="46269" x="9675813" y="3128963"/>
          <p14:tracePt t="46664" x="9750425" y="3128963"/>
          <p14:tracePt t="46677" x="9888538" y="3078163"/>
          <p14:tracePt t="46690" x="10288588" y="2952750"/>
          <p14:tracePt t="46702" x="10802938" y="2790825"/>
          <p14:tracePt t="46714" x="11164888" y="2678113"/>
          <p14:tracePt t="46726" x="11415713" y="2616200"/>
          <p14:tracePt t="46744" x="11515725" y="2578100"/>
          <p14:tracePt t="46752" x="11566525" y="2565400"/>
          <p14:tracePt t="46764" x="11591925" y="2552700"/>
          <p14:tracePt t="46776" x="11603038" y="2552700"/>
          <p14:tracePt t="46800" x="11615738" y="2552700"/>
          <p14:tracePt t="46850" x="11653838" y="2540000"/>
          <p14:tracePt t="46866" x="11691938" y="2527300"/>
          <p14:tracePt t="46877" x="11728450" y="2503488"/>
          <p14:tracePt t="46888" x="11753850" y="2503488"/>
          <p14:tracePt t="46899" x="11766550" y="2503488"/>
          <p14:tracePt t="46911" x="11779250" y="2503488"/>
          <p14:tracePt t="46999" x="11741150" y="2540000"/>
          <p14:tracePt t="47011" x="11641138" y="2616200"/>
          <p14:tracePt t="47023" x="11553825" y="2703513"/>
          <p14:tracePt t="47037" x="11466513" y="2778125"/>
          <p14:tracePt t="47048" x="11390313" y="2840038"/>
          <p14:tracePt t="47062" x="11366500" y="2865438"/>
          <p14:tracePt t="47074" x="11341100" y="2890838"/>
          <p14:tracePt t="47085" x="11315700" y="2916238"/>
          <p14:tracePt t="47098" x="11303000" y="2928938"/>
          <p14:tracePt t="47112" x="11290300" y="2928938"/>
          <p14:tracePt t="47122" x="11277600" y="2952750"/>
          <p14:tracePt t="47134" x="11253788" y="2978150"/>
          <p14:tracePt t="47146" x="11215688" y="3016250"/>
          <p14:tracePt t="47160" x="11164888" y="3078163"/>
          <p14:tracePt t="47172" x="11115675" y="3141663"/>
          <p14:tracePt t="47184" x="11090275" y="3190875"/>
          <p14:tracePt t="47196" x="11064875" y="3216275"/>
          <p14:tracePt t="47209" x="11041063" y="3228975"/>
          <p14:tracePt t="47223" x="11028363" y="3254375"/>
          <p14:tracePt t="47236" x="11002963" y="3254375"/>
          <p14:tracePt t="47245" x="10977563" y="3267075"/>
          <p14:tracePt t="47257" x="10952163" y="3290888"/>
          <p14:tracePt t="47272" x="10890250" y="3328988"/>
          <p14:tracePt t="47543" x="10864850" y="3328988"/>
          <p14:tracePt t="47556" x="10839450" y="3354388"/>
          <p14:tracePt t="47567" x="10815638" y="3367088"/>
          <p14:tracePt t="47580" x="10777538" y="3378200"/>
          <p14:tracePt t="47593" x="10764838" y="3390900"/>
          <p14:tracePt t="47607" x="10739438" y="3416300"/>
          <p14:tracePt t="47617" x="10715625" y="3429000"/>
          <p14:tracePt t="47629" x="10702925" y="3467100"/>
          <p14:tracePt t="47641" x="10664825" y="3503613"/>
          <p14:tracePt t="47653" x="10614025" y="3567113"/>
          <p14:tracePt t="47666" x="10564813" y="3616325"/>
          <p14:tracePt t="47679" x="10490200" y="3667125"/>
          <p14:tracePt t="47691" x="10414000" y="3703638"/>
          <p14:tracePt t="47702" x="10313988" y="3754438"/>
          <p14:tracePt t="47715" x="10264775" y="3767138"/>
          <p14:tracePt t="47731" x="10201275" y="3792538"/>
          <p14:tracePt t="47742" x="10177463" y="3816350"/>
          <p14:tracePt t="47752" x="10152063" y="3829050"/>
          <p14:tracePt t="47764" x="10126663" y="3867150"/>
          <p14:tracePt t="47777" x="10088563" y="3892550"/>
          <p14:tracePt t="47792" x="10064750" y="3905250"/>
          <p14:tracePt t="47802" x="10039350" y="3954463"/>
          <p14:tracePt t="47814" x="9988550" y="3992563"/>
          <p14:tracePt t="47828" x="9952038" y="4041775"/>
          <p14:tracePt t="47842" x="9926638" y="4079875"/>
          <p14:tracePt t="47855" x="9875838" y="4129088"/>
          <p14:tracePt t="47864" x="9863138" y="4141788"/>
          <p14:tracePt t="47877" x="9826625" y="4179888"/>
          <p14:tracePt t="47889" x="9801225" y="4192588"/>
          <p14:tracePt t="47901" x="9775825" y="4217988"/>
          <p14:tracePt t="47913" x="9750425" y="4230688"/>
          <p14:tracePt t="47926" x="9726613" y="4241800"/>
          <p14:tracePt t="47938" x="9713913" y="4254500"/>
          <p14:tracePt t="47951" x="9701213" y="4279900"/>
          <p14:tracePt t="47963" x="9675813" y="4279900"/>
          <p14:tracePt t="47982" x="9675813" y="4292600"/>
          <p14:tracePt t="47990" x="9650413" y="4292600"/>
          <p14:tracePt t="47999" x="9637713" y="4305300"/>
          <p14:tracePt t="48012" x="9626600" y="4330700"/>
          <p14:tracePt t="48026" x="9613900" y="4330700"/>
          <p14:tracePt t="48037" x="9601200" y="4341813"/>
          <p14:tracePt t="48049" x="9588500" y="4341813"/>
          <p14:tracePt t="48062" x="9588500" y="4354513"/>
          <p14:tracePt t="48076" x="9563100" y="4367213"/>
          <p14:tracePt t="48102" x="9550400" y="4367213"/>
          <p14:tracePt t="48112" x="9525000" y="4379913"/>
          <p14:tracePt t="48127" x="9513888" y="4392613"/>
          <p14:tracePt t="48137" x="9488488" y="4405313"/>
          <p14:tracePt t="48149" x="9463088" y="4418013"/>
          <p14:tracePt t="48161" x="9437688" y="4467225"/>
          <p14:tracePt t="48173" x="9413875" y="4505325"/>
          <p14:tracePt t="48185" x="9375775" y="4543425"/>
          <p14:tracePt t="48198" x="9350375" y="4592638"/>
          <p14:tracePt t="48210" x="9324975" y="4618038"/>
          <p14:tracePt t="48227" x="9312275" y="4643438"/>
          <p14:tracePt t="48234" x="9288463" y="4667250"/>
          <p14:tracePt t="48248" x="9288463" y="4679950"/>
          <p14:tracePt t="48260" x="9275763" y="4705350"/>
          <p14:tracePt t="48272" x="9263063" y="4705350"/>
          <p14:tracePt t="48284" x="9263063" y="4718050"/>
          <p14:tracePt t="48309" x="9250363" y="4730750"/>
          <p14:tracePt t="48334" x="9250363" y="4756150"/>
          <p14:tracePt t="48349" x="9237663" y="4768850"/>
          <p14:tracePt t="48359" x="9224963" y="4779963"/>
          <p14:tracePt t="48370" x="9224963" y="4818063"/>
          <p14:tracePt t="48383" x="9212263" y="4856163"/>
          <p14:tracePt t="48395" x="9188450" y="4905375"/>
          <p14:tracePt t="48407" x="9163050" y="4943475"/>
          <p14:tracePt t="48420" x="9150350" y="4968875"/>
          <p14:tracePt t="48432" x="9137650" y="4968875"/>
          <p14:tracePt t="48891" x="9099550" y="4968875"/>
          <p14:tracePt t="48903" x="8986838" y="4968875"/>
          <p14:tracePt t="48915" x="8824913" y="4943475"/>
          <p14:tracePt t="48928" x="8548688" y="4843463"/>
          <p14:tracePt t="48940" x="8035925" y="4656138"/>
          <p14:tracePt t="48952" x="7585075" y="4467225"/>
          <p14:tracePt t="48964" x="7034213" y="4279900"/>
          <p14:tracePt t="48979" x="6496050" y="4117975"/>
          <p14:tracePt t="48990" x="6045200" y="3929063"/>
          <p14:tracePt t="49002" x="5383213" y="3654425"/>
          <p14:tracePt t="49015" x="4843463" y="3290888"/>
          <p14:tracePt t="49027" x="4156075" y="2978150"/>
          <p14:tracePt t="49039" x="3554413" y="2703513"/>
          <p14:tracePt t="49051" x="2928938" y="2439988"/>
          <p14:tracePt t="49063" x="2303463" y="2078038"/>
          <p14:tracePt t="49076" x="1765300" y="1789113"/>
          <p14:tracePt t="49088" x="1114425" y="1563688"/>
          <p14:tracePt t="49104" x="638175" y="1401763"/>
          <p14:tracePt t="49113" x="74613" y="1289050"/>
          <p14:tracePt t="50374" x="1063625" y="850900"/>
          <p14:tracePt t="50388" x="1765300" y="1552575"/>
          <p14:tracePt t="50399" x="2328863" y="2152650"/>
          <p14:tracePt t="50412" x="2928938" y="2716213"/>
          <p14:tracePt t="50425" x="3279775" y="3141663"/>
          <p14:tracePt t="50436" x="3454400" y="3328988"/>
          <p14:tracePt t="50448" x="3554413" y="3416300"/>
          <p14:tracePt t="50460" x="3617913" y="3479800"/>
          <p14:tracePt t="50476" x="3654425" y="3503613"/>
          <p14:tracePt t="50486" x="3692525" y="3516313"/>
          <p14:tracePt t="50498" x="3717925" y="3541713"/>
          <p14:tracePt t="50510" x="3743325" y="3554413"/>
          <p14:tracePt t="50522" x="3805238" y="3567113"/>
          <p14:tracePt t="52501" x="3792538" y="3567113"/>
          <p14:tracePt t="52513" x="3756025" y="3567113"/>
          <p14:tracePt t="52533" x="3717925" y="3567113"/>
          <p14:tracePt t="52541" x="3679825" y="3567113"/>
          <p14:tracePt t="52551" x="3630613" y="3567113"/>
          <p14:tracePt t="52564" x="3554413" y="3567113"/>
          <p14:tracePt t="52575" x="3379788" y="3567113"/>
          <p14:tracePt t="52588" x="3228975" y="3567113"/>
          <p14:tracePt t="52603" x="3128963" y="3541713"/>
          <p14:tracePt t="52613" x="3041650" y="3541713"/>
          <p14:tracePt t="52625" x="2979738" y="3529013"/>
          <p14:tracePt t="52637" x="2903538" y="3529013"/>
          <p14:tracePt t="52653" x="2854325" y="3529013"/>
          <p14:tracePt t="52662" x="2828925" y="3529013"/>
          <p14:tracePt t="52675" x="2816225" y="3529013"/>
          <p14:tracePt t="52688" x="2790825" y="3529013"/>
          <p14:tracePt t="52738" x="2754313" y="3529013"/>
          <p14:tracePt t="52750" x="2728913" y="3516313"/>
          <p14:tracePt t="52762" x="2716213" y="3516313"/>
          <p14:tracePt t="52777" x="2690813" y="3503613"/>
          <p14:tracePt t="52787" x="2654300" y="3490913"/>
          <p14:tracePt t="52799" x="2641600" y="3479800"/>
          <p14:tracePt t="52811" x="2616200" y="3467100"/>
          <p14:tracePt t="52823" x="2603500" y="3454400"/>
          <p14:tracePt t="52849" x="2590800" y="3441700"/>
          <p14:tracePt t="52873" x="2578100" y="3441700"/>
          <p14:tracePt t="52886" x="2565400" y="3441700"/>
          <p14:tracePt t="52901" x="2554288" y="3441700"/>
          <p14:tracePt t="52910" x="2541588" y="3429000"/>
          <p14:tracePt t="52922" x="2516188" y="3429000"/>
          <p14:tracePt t="52938" x="2516188" y="3416300"/>
          <p14:tracePt t="52946" x="2503488" y="3416300"/>
          <p14:tracePt t="52959" x="2478088" y="3416300"/>
          <p14:tracePt t="52972" x="2452688" y="3416300"/>
          <p14:tracePt t="52985" x="2441575" y="3416300"/>
          <p14:tracePt t="52996" x="2416175" y="3403600"/>
          <p14:tracePt t="53008" x="2416175" y="3390900"/>
          <p14:tracePt t="53133" x="2428875" y="3390900"/>
          <p14:tracePt t="53149" x="2452688" y="3390900"/>
          <p14:tracePt t="53158" x="2503488" y="3390900"/>
          <p14:tracePt t="53169" x="2554288" y="3390900"/>
          <p14:tracePt t="53182" x="2654300" y="3390900"/>
          <p14:tracePt t="53193" x="2903538" y="3390900"/>
          <p14:tracePt t="53207" x="3141663" y="3390900"/>
          <p14:tracePt t="53221" x="3492500" y="3390900"/>
          <p14:tracePt t="53231" x="3930650" y="3390900"/>
          <p14:tracePt t="53243" x="4305300" y="3390900"/>
          <p14:tracePt t="53257" x="4781550" y="3390900"/>
          <p14:tracePt t="53273" x="5219700" y="3390900"/>
          <p14:tracePt t="53281" x="5557838" y="3390900"/>
          <p14:tracePt t="53293" x="5908675" y="3390900"/>
          <p14:tracePt t="53305" x="6183313" y="3390900"/>
          <p14:tracePt t="53318" x="6334125" y="3390900"/>
          <p14:tracePt t="53329" x="6434138" y="3390900"/>
          <p14:tracePt t="53342" x="6483350" y="3390900"/>
          <p14:tracePt t="53355" x="6508750" y="3390900"/>
          <p14:tracePt t="53367" x="6534150" y="3390900"/>
          <p14:tracePt t="53379" x="6559550" y="3390900"/>
          <p14:tracePt t="57525" x="6634163" y="3378200"/>
          <p14:tracePt t="57537" x="6759575" y="3354388"/>
          <p14:tracePt t="57550" x="6859588" y="3316288"/>
          <p14:tracePt t="57562" x="6985000" y="3290888"/>
          <p14:tracePt t="57574" x="7146925" y="3278188"/>
          <p14:tracePt t="57586" x="7348538" y="3278188"/>
          <p14:tracePt t="57599" x="7535863" y="3278188"/>
          <p14:tracePt t="57611" x="7685088" y="3290888"/>
          <p14:tracePt t="57624" x="7874000" y="3341688"/>
          <p14:tracePt t="57637" x="8110538" y="3403600"/>
          <p14:tracePt t="57648" x="8348663" y="3479800"/>
          <p14:tracePt t="57661" x="8486775" y="3529013"/>
          <p14:tracePt t="57674" x="8612188" y="3554413"/>
          <p14:tracePt t="57688" x="8699500" y="3567113"/>
          <p14:tracePt t="57697" x="8750300" y="3579813"/>
          <p14:tracePt t="57709" x="8786813" y="3603625"/>
          <p14:tracePt t="57723" x="8824913" y="3616325"/>
          <p14:tracePt t="57735" x="8850313" y="3616325"/>
          <p14:tracePt t="57747" x="8863013" y="3616325"/>
          <p14:tracePt t="57759" x="8886825" y="3629025"/>
          <p14:tracePt t="57773" x="8912225" y="3629025"/>
          <p14:tracePt t="57785" x="8950325" y="3629025"/>
          <p14:tracePt t="57797" x="8975725" y="3641725"/>
          <p14:tracePt t="57809" x="8999538" y="3641725"/>
          <p14:tracePt t="57821" x="9012238" y="3641725"/>
          <p14:tracePt t="57884" x="9024938" y="3641725"/>
          <p14:tracePt t="57971" x="9012238" y="3641725"/>
          <p14:tracePt t="57983" x="8975725" y="3641725"/>
          <p14:tracePt t="57996" x="8950325" y="3641725"/>
          <p14:tracePt t="58008" x="8912225" y="3641725"/>
          <p14:tracePt t="58021" x="8886825" y="3641725"/>
          <p14:tracePt t="58046" x="8863013" y="3641725"/>
          <p14:tracePt t="58082" x="8850313" y="3641725"/>
          <p14:tracePt t="58107" x="8837613" y="3641725"/>
          <p14:tracePt t="58119" x="8799513" y="3641725"/>
          <p14:tracePt t="58131" x="8774113" y="3654425"/>
          <p14:tracePt t="58144" x="8712200" y="3679825"/>
          <p14:tracePt t="58156" x="8650288" y="3703638"/>
          <p14:tracePt t="58168" x="8599488" y="3741738"/>
          <p14:tracePt t="58180" x="8537575" y="3767138"/>
          <p14:tracePt t="58193" x="8486775" y="3816350"/>
          <p14:tracePt t="58206" x="8448675" y="3854450"/>
          <p14:tracePt t="58218" x="8374063" y="3892550"/>
          <p14:tracePt t="58230" x="8235950" y="3916363"/>
          <p14:tracePt t="58243" x="8074025" y="3929063"/>
          <p14:tracePt t="58256" x="7935913" y="3941763"/>
          <p14:tracePt t="58267" x="7835900" y="3941763"/>
          <p14:tracePt t="58279" x="7735888" y="3929063"/>
          <p14:tracePt t="58291" x="7648575" y="3892550"/>
          <p14:tracePt t="58304" x="7523163" y="3854450"/>
          <p14:tracePt t="58317" x="7397750" y="3803650"/>
          <p14:tracePt t="58330" x="7310438" y="3779838"/>
          <p14:tracePt t="58341" x="7272338" y="3767138"/>
          <p14:tracePt t="58354" x="7259638" y="3754438"/>
          <p14:tracePt t="58365" x="7246938" y="3754438"/>
          <p14:tracePt t="58378" x="7246938" y="3741738"/>
          <p14:tracePt t="62162" x="7272338" y="3741738"/>
          <p14:tracePt t="62174" x="7335838" y="3741738"/>
          <p14:tracePt t="62188" x="7423150" y="3741738"/>
          <p14:tracePt t="62200" x="7548563" y="3767138"/>
          <p14:tracePt t="62212" x="7735888" y="3816350"/>
          <p14:tracePt t="62223" x="7923213" y="3879850"/>
          <p14:tracePt t="62235" x="8061325" y="3929063"/>
          <p14:tracePt t="62248" x="8161338" y="3992563"/>
          <p14:tracePt t="62259" x="8235950" y="4041775"/>
          <p14:tracePt t="62273" x="8299450" y="4079875"/>
          <p14:tracePt t="62285" x="8335963" y="4092575"/>
          <p14:tracePt t="62297" x="8361363" y="4117975"/>
          <p14:tracePt t="62310" x="8374063" y="4117975"/>
          <p14:tracePt t="62323" x="8374063" y="4129088"/>
          <p14:tracePt t="62372" x="8374063" y="4154488"/>
          <p14:tracePt t="62385" x="8348663" y="4217988"/>
          <p14:tracePt t="62397" x="8312150" y="4267200"/>
          <p14:tracePt t="62410" x="8286750" y="4318000"/>
          <p14:tracePt t="62420" x="8261350" y="4354513"/>
          <p14:tracePt t="62434" x="8261350" y="4392613"/>
          <p14:tracePt t="62447" x="8261350" y="4443413"/>
          <p14:tracePt t="62459" x="8261350" y="4492625"/>
          <p14:tracePt t="62470" x="8261350" y="4567238"/>
          <p14:tracePt t="62483" x="8274050" y="4679950"/>
          <p14:tracePt t="62495" x="8324850" y="4779963"/>
          <p14:tracePt t="62508" x="8386763" y="4830763"/>
          <p14:tracePt t="62519" x="8412163" y="4868863"/>
          <p14:tracePt t="62532" x="8435975" y="4879975"/>
          <p14:tracePt t="62545" x="8448675" y="4892675"/>
          <p14:tracePt t="62557" x="8461375" y="4892675"/>
          <p14:tracePt t="62621" x="8512175" y="4843463"/>
          <p14:tracePt t="62633" x="8574088" y="4779963"/>
          <p14:tracePt t="62646" x="8624888" y="4718050"/>
          <p14:tracePt t="62657" x="8674100" y="4667250"/>
          <p14:tracePt t="62668" x="8686800" y="4656138"/>
          <p14:tracePt t="62680" x="8712200" y="4643438"/>
          <p14:tracePt t="62706" x="8724900" y="4643438"/>
          <p14:tracePt t="62842" x="8737600" y="4656138"/>
          <p14:tracePt t="62855" x="8737600" y="4679950"/>
          <p14:tracePt t="62866" x="8750300" y="4692650"/>
          <p14:tracePt t="62879" x="8750300" y="4718050"/>
          <p14:tracePt t="62917" x="8750300" y="4730750"/>
          <p14:tracePt t="63003" x="8763000" y="4743450"/>
          <p14:tracePt t="63015" x="8763000" y="4756150"/>
          <p14:tracePt t="63053" x="8763000" y="4768850"/>
          <p14:tracePt t="64658" x="8799513" y="4768850"/>
          <p14:tracePt t="64671" x="8837613" y="4768850"/>
          <p14:tracePt t="64683" x="8863013" y="4768850"/>
          <p14:tracePt t="64695" x="8886825" y="4768850"/>
          <p14:tracePt t="64707" x="8899525" y="4768850"/>
          <p14:tracePt t="64721" x="8912225" y="4768850"/>
          <p14:tracePt t="64734" x="8924925" y="4768850"/>
          <p14:tracePt t="64757" x="8924925" y="4756150"/>
          <p14:tracePt t="64807" x="8937625" y="4756150"/>
          <p14:tracePt t="65426" x="8950325" y="4756150"/>
          <p14:tracePt t="65438" x="8963025" y="4756150"/>
          <p14:tracePt t="65462" x="8975725" y="4756150"/>
          <p14:tracePt t="65598" x="8986838" y="4756150"/>
          <p14:tracePt t="65611" x="8999538" y="4756150"/>
          <p14:tracePt t="65623" x="9012238" y="4756150"/>
          <p14:tracePt t="65643" x="9024938" y="4756150"/>
          <p14:tracePt t="65651" x="9037638" y="4756150"/>
          <p14:tracePt t="65661" x="9050338" y="4756150"/>
          <p14:tracePt t="65685" x="9063038" y="4756150"/>
          <p14:tracePt t="65834" x="9050338" y="4756150"/>
          <p14:tracePt t="65846" x="9037638" y="4756150"/>
          <p14:tracePt t="65859" x="9024938" y="4756150"/>
          <p14:tracePt t="65871" x="9024938" y="4743450"/>
          <p14:tracePt t="65883" x="9012238" y="4743450"/>
          <p14:tracePt t="65896" x="9012238" y="4730750"/>
          <p14:tracePt t="65908" x="8999538" y="4718050"/>
          <p14:tracePt t="65923" x="8999538" y="4705350"/>
          <p14:tracePt t="65932" x="8999538" y="4692650"/>
          <p14:tracePt t="65945" x="8999538" y="4679950"/>
          <p14:tracePt t="65958" x="8999538" y="4667250"/>
          <p14:tracePt t="65982" x="8986838" y="4656138"/>
          <p14:tracePt t="66008" x="8986838" y="4643438"/>
          <p14:tracePt t="66020" x="8975725" y="4630738"/>
          <p14:tracePt t="66032" x="8975725" y="4618038"/>
          <p14:tracePt t="66044" x="8963025" y="4618038"/>
          <p14:tracePt t="66057" x="8950325" y="4605338"/>
          <p14:tracePt t="66069" x="8937625" y="4605338"/>
          <p14:tracePt t="66079" x="8924925" y="4605338"/>
          <p14:tracePt t="66092" x="8912225" y="4605338"/>
          <p14:tracePt t="66105" x="8886825" y="4605338"/>
          <p14:tracePt t="66116" x="8863013" y="4605338"/>
          <p14:tracePt t="66129" x="8837613" y="4605338"/>
          <p14:tracePt t="66142" x="8824913" y="4618038"/>
          <p14:tracePt t="66155" x="8812213" y="4618038"/>
          <p14:tracePt t="66179" x="8812213" y="4630738"/>
          <p14:tracePt t="66192" x="8824913" y="4667250"/>
          <p14:tracePt t="66204" x="8874125" y="4768850"/>
          <p14:tracePt t="66216" x="8963025" y="4856163"/>
          <p14:tracePt t="66228" x="9075738" y="4943475"/>
          <p14:tracePt t="66242" x="9288463" y="5056188"/>
          <p14:tracePt t="66255" x="9501188" y="5130800"/>
          <p14:tracePt t="66267" x="9601200" y="5194300"/>
          <p14:tracePt t="66277" x="9675813" y="5205413"/>
          <p14:tracePt t="66290" x="9726613" y="5230813"/>
          <p14:tracePt t="66305" x="9750425" y="5243513"/>
          <p14:tracePt t="66316" x="9775825" y="5243513"/>
          <p14:tracePt t="66328" x="9788525" y="5243513"/>
          <p14:tracePt t="66340" x="9813925" y="5243513"/>
          <p14:tracePt t="66355" x="9839325" y="5256213"/>
          <p14:tracePt t="66364" x="9875838" y="5268913"/>
          <p14:tracePt t="66377" x="9913938" y="5294313"/>
          <p14:tracePt t="66392" x="9975850" y="5305425"/>
          <p14:tracePt t="66403" x="10039350" y="5330825"/>
          <p14:tracePt t="66415" x="10113963" y="5343525"/>
          <p14:tracePt t="66427" x="10188575" y="5356225"/>
          <p14:tracePt t="66440" x="10239375" y="5381625"/>
          <p14:tracePt t="66451" x="10288588" y="5394325"/>
          <p14:tracePt t="66463" x="10339388" y="5418138"/>
          <p14:tracePt t="66476" x="10390188" y="5418138"/>
          <p14:tracePt t="66489" x="10414000" y="5418138"/>
          <p14:tracePt t="66500" x="10452100" y="5430838"/>
          <p14:tracePt t="66516" x="10502900" y="5456238"/>
          <p14:tracePt t="66526" x="10539413" y="5468938"/>
          <p14:tracePt t="66539" x="10590213" y="5481638"/>
          <p14:tracePt t="66550" x="10626725" y="5494338"/>
          <p14:tracePt t="66562" x="10652125" y="5507038"/>
          <p14:tracePt t="66575" x="10677525" y="5518150"/>
          <p14:tracePt t="66589" x="10690225" y="5518150"/>
          <p14:tracePt t="66835" x="10715625" y="5518150"/>
          <p14:tracePt t="66848" x="10739438" y="5518150"/>
          <p14:tracePt t="66861" x="10802938" y="5543550"/>
          <p14:tracePt t="66873" x="10852150" y="5581650"/>
          <p14:tracePt t="66892" x="10928350" y="5619750"/>
          <p14:tracePt t="66901" x="11041063" y="5681663"/>
          <p14:tracePt t="66910" x="11102975" y="5719763"/>
          <p14:tracePt t="66921" x="11141075" y="5756275"/>
          <p14:tracePt t="66934" x="11190288" y="5794375"/>
          <p14:tracePt t="66946" x="11215688" y="5819775"/>
          <p14:tracePt t="66958" x="11241088" y="5832475"/>
          <p14:tracePt t="66971" x="11266488" y="5856288"/>
          <p14:tracePt t="66984" x="11315700" y="5868988"/>
          <p14:tracePt t="66996" x="11341100" y="5894388"/>
          <p14:tracePt t="67012" x="11353800" y="5907088"/>
          <p14:tracePt t="67020" x="11377613" y="5919788"/>
          <p14:tracePt t="67045" x="11390313" y="5919788"/>
          <p14:tracePt t="67157" x="11377613" y="5919788"/>
          <p14:tracePt t="67169" x="11353800" y="5894388"/>
          <p14:tracePt t="67182" x="11290300" y="5868988"/>
          <p14:tracePt t="67194" x="11202988" y="5807075"/>
          <p14:tracePt t="67208" x="11115675" y="5756275"/>
          <p14:tracePt t="67219" x="11052175" y="5707063"/>
          <p14:tracePt t="67232" x="11002963" y="5681663"/>
          <p14:tracePt t="67244" x="10939463" y="5643563"/>
          <p14:tracePt t="67260" x="10915650" y="5619750"/>
          <p14:tracePt t="67268" x="10864850" y="5594350"/>
          <p14:tracePt t="67281" x="10828338" y="5568950"/>
          <p14:tracePt t="67294" x="10790238" y="5556250"/>
          <p14:tracePt t="67306" x="10764838" y="5543550"/>
          <p14:tracePt t="67318" x="10726738" y="5530850"/>
          <p14:tracePt t="67330" x="10690225" y="5530850"/>
          <p14:tracePt t="67342" x="10652125" y="5518150"/>
          <p14:tracePt t="67354" x="10639425" y="5518150"/>
          <p14:tracePt t="67366" x="10626725" y="5518150"/>
          <p14:tracePt t="67467" x="10652125" y="5518150"/>
          <p14:tracePt t="67479" x="10702925" y="5518150"/>
          <p14:tracePt t="67491" x="10790238" y="5530850"/>
          <p14:tracePt t="67507" x="10928350" y="5581650"/>
          <p14:tracePt t="67515" x="11077575" y="5643563"/>
          <p14:tracePt t="67528" x="11153775" y="5668963"/>
          <p14:tracePt t="67540" x="11177588" y="5668963"/>
          <p14:tracePt t="67552" x="11177588" y="5681663"/>
          <p14:tracePt t="67639" x="11141075" y="5681663"/>
          <p14:tracePt t="67652" x="11115675" y="5681663"/>
          <p14:tracePt t="67664" x="11052175" y="5668963"/>
          <p14:tracePt t="67677" x="11015663" y="5656263"/>
          <p14:tracePt t="67688" x="10939463" y="5630863"/>
          <p14:tracePt t="67701" x="10839450" y="5594350"/>
          <p14:tracePt t="67714" x="10715625" y="5556250"/>
          <p14:tracePt t="67727" x="10626725" y="5530850"/>
          <p14:tracePt t="67738" x="10552113" y="5507038"/>
          <p14:tracePt t="67754" x="10514013" y="5481638"/>
          <p14:tracePt t="67763" x="10502900" y="5468938"/>
          <p14:tracePt t="67777" x="10490200" y="5456238"/>
          <p14:tracePt t="67788" x="10477500" y="5456238"/>
          <p14:tracePt t="67899" x="10477500" y="5443538"/>
          <p14:tracePt t="68295" x="10426700" y="5443538"/>
          <p14:tracePt t="68308" x="10364788" y="5443538"/>
          <p14:tracePt t="68320" x="10301288" y="5443538"/>
          <p14:tracePt t="68333" x="10252075" y="5418138"/>
          <p14:tracePt t="68346" x="10201275" y="5418138"/>
          <p14:tracePt t="68357" x="10126663" y="5407025"/>
          <p14:tracePt t="68370" x="10026650" y="5394325"/>
          <p14:tracePt t="68386" x="9926638" y="5368925"/>
          <p14:tracePt t="68399" x="9839325" y="5356225"/>
          <p14:tracePt t="68417" x="9775825" y="5330825"/>
          <p14:tracePt t="68420" x="9726613" y="5305425"/>
          <p14:tracePt t="68432" x="9663113" y="5268913"/>
          <p14:tracePt t="68444" x="9601200" y="5230813"/>
          <p14:tracePt t="68457" x="9550400" y="5218113"/>
          <p14:tracePt t="68471" x="9488488" y="5194300"/>
          <p14:tracePt t="68482" x="9413875" y="5168900"/>
          <p14:tracePt t="68492" x="9363075" y="5156200"/>
          <p14:tracePt t="68508" x="9324975" y="5143500"/>
          <p14:tracePt t="68519" x="9312275" y="5143500"/>
          <p14:tracePt t="68532" x="9301163" y="5143500"/>
          <p14:tracePt t="68633" x="9288463" y="5143500"/>
          <p14:tracePt t="68642" x="9275763" y="5143500"/>
          <p14:tracePt t="68667" x="9263063" y="5143500"/>
          <p14:tracePt t="68692" x="9250363" y="5143500"/>
          <p14:tracePt t="68704" x="9237663" y="5143500"/>
          <p14:tracePt t="68716" x="9224963" y="5143500"/>
          <p14:tracePt t="68728" x="9212263" y="5143500"/>
          <p14:tracePt t="68741" x="9188450" y="5143500"/>
          <p14:tracePt t="68757" x="9150350" y="5143500"/>
          <p14:tracePt t="68768" x="9088438" y="5143500"/>
          <p14:tracePt t="68779" x="9024938" y="5143500"/>
          <p14:tracePt t="68791" x="8963025" y="5130800"/>
          <p14:tracePt t="68803" x="8937625" y="5130800"/>
          <p14:tracePt t="68818" x="8924925" y="5130800"/>
          <p14:tracePt t="68828" x="8912225" y="5130800"/>
          <p14:tracePt t="69075" x="8912225" y="5118100"/>
          <p14:tracePt t="72720" x="8886825" y="5118100"/>
          <p14:tracePt t="72732" x="8874125" y="5118100"/>
          <p14:tracePt t="72747" x="8863013" y="5130800"/>
          <p14:tracePt t="72757" x="8850313" y="5130800"/>
          <p14:tracePt t="72768" x="8850313" y="5156200"/>
          <p14:tracePt t="72779" x="8837613" y="5168900"/>
          <p14:tracePt t="72792" x="8837613" y="5218113"/>
          <p14:tracePt t="72805" x="8837613" y="5281613"/>
          <p14:tracePt t="72817" x="8837613" y="5330825"/>
          <p14:tracePt t="72830" x="8850313" y="5381625"/>
          <p14:tracePt t="72842" x="8886825" y="5443538"/>
          <p14:tracePt t="72855" x="8975725" y="5518150"/>
          <p14:tracePt t="72874" x="9088438" y="5630863"/>
          <p14:tracePt t="72882" x="9212263" y="5743575"/>
          <p14:tracePt t="72891" x="9275763" y="5819775"/>
          <p14:tracePt t="72904" x="9324975" y="5868988"/>
          <p14:tracePt t="72916" x="9375775" y="5907088"/>
          <p14:tracePt t="72930" x="9388475" y="5919788"/>
          <p14:tracePt t="72941" x="9424988" y="5932488"/>
          <p14:tracePt t="72965" x="9437688" y="5932488"/>
          <p14:tracePt t="73028" x="9424988" y="5907088"/>
          <p14:tracePt t="73040" x="9401175" y="5819775"/>
          <p14:tracePt t="73054" x="9324975" y="5719763"/>
          <p14:tracePt t="73065" x="9263063" y="5630863"/>
          <p14:tracePt t="73076" x="9199563" y="5556250"/>
          <p14:tracePt t="73089" x="9150350" y="5494338"/>
          <p14:tracePt t="73102" x="9112250" y="5407025"/>
          <p14:tracePt t="73118" x="9075738" y="5318125"/>
          <p14:tracePt t="73126" x="9050338" y="5256213"/>
          <p14:tracePt t="73138" x="9037638" y="5243513"/>
          <p14:tracePt t="73152" x="9037638" y="5230813"/>
          <p14:tracePt t="73956" x="9050338" y="5230813"/>
          <p14:tracePt t="73968" x="9075738" y="5230813"/>
          <p14:tracePt t="73981" x="9088438" y="5230813"/>
          <p14:tracePt t="73997" x="9099550" y="5230813"/>
          <p14:tracePt t="74006" x="9137650" y="5230813"/>
          <p14:tracePt t="74017" x="9175750" y="5243513"/>
          <p14:tracePt t="74030" x="9212263" y="5243513"/>
          <p14:tracePt t="74042" x="9275763" y="5256213"/>
          <p14:tracePt t="74055" x="9337675" y="5268913"/>
          <p14:tracePt t="74068" x="9413875" y="5281613"/>
          <p14:tracePt t="74078" x="9488488" y="5294313"/>
          <p14:tracePt t="74090" x="9537700" y="5305425"/>
          <p14:tracePt t="74104" x="9601200" y="5330825"/>
          <p14:tracePt t="74122" x="9713913" y="5356225"/>
          <p14:tracePt t="74131" x="10013950" y="5430838"/>
          <p14:tracePt t="74141" x="10339388" y="5507038"/>
          <p14:tracePt t="74153" x="10614025" y="5581650"/>
          <p14:tracePt t="74166" x="10777538" y="5619750"/>
          <p14:tracePt t="74178" x="10864850" y="5630863"/>
          <p14:tracePt t="74191" x="10902950" y="5643563"/>
          <p14:tracePt t="74489" x="10915650" y="5643563"/>
          <p14:tracePt t="74513" x="10928350" y="5643563"/>
          <p14:tracePt t="74525" x="10952163" y="5643563"/>
          <p14:tracePt t="74549" x="10964863" y="5643563"/>
          <p14:tracePt t="74563" x="10964863" y="5656263"/>
          <p14:tracePt t="74587" x="10977563" y="5656263"/>
          <p14:tracePt t="74649" x="10990263" y="5656263"/>
          <p14:tracePt t="74698" x="11002963" y="5668963"/>
          <p14:tracePt t="74711" x="11015663" y="5668963"/>
          <p14:tracePt t="74723" x="11028363" y="5668963"/>
          <p14:tracePt t="74736" x="11052175" y="5668963"/>
          <p14:tracePt t="74748" x="11064875" y="5668963"/>
          <p14:tracePt t="74760" x="11102975" y="5681663"/>
          <p14:tracePt t="74774" x="11115675" y="5694363"/>
          <p14:tracePt t="74786" x="11141075" y="5694363"/>
          <p14:tracePt t="74798" x="11153775" y="5694363"/>
          <p14:tracePt t="74811" x="11164888" y="5694363"/>
          <p14:tracePt t="74847" x="11177588" y="5694363"/>
          <p14:tracePt t="75762" x="11153775" y="5694363"/>
          <p14:tracePt t="75775" x="11128375" y="5694363"/>
          <p14:tracePt t="75787" x="11090275" y="5694363"/>
          <p14:tracePt t="75799" x="11052175" y="5681663"/>
          <p14:tracePt t="75811" x="11015663" y="5668963"/>
          <p14:tracePt t="75823" x="10964863" y="5656263"/>
          <p14:tracePt t="75837" x="10902950" y="5643563"/>
          <p14:tracePt t="75849" x="10777538" y="5630863"/>
          <p14:tracePt t="75860" x="10664825" y="5594350"/>
          <p14:tracePt t="75876" x="10577513" y="5581650"/>
          <p14:tracePt t="75886" x="10502900" y="5581650"/>
          <p14:tracePt t="75898" x="10452100" y="5581650"/>
          <p14:tracePt t="75910" x="10401300" y="5568950"/>
          <p14:tracePt t="75922" x="10313988" y="5568950"/>
          <p14:tracePt t="75934" x="10213975" y="5556250"/>
          <p14:tracePt t="75947" x="10113963" y="5556250"/>
          <p14:tracePt t="75960" x="10026650" y="5556250"/>
          <p14:tracePt t="75971" x="9963150" y="5556250"/>
          <p14:tracePt t="75984" x="9926638" y="5543550"/>
          <p14:tracePt t="75999" x="9888538" y="5543550"/>
          <p14:tracePt t="76010" x="9863138" y="5543550"/>
          <p14:tracePt t="76021" x="9839325" y="5530850"/>
          <p14:tracePt t="76033" x="9813925" y="5530850"/>
          <p14:tracePt t="76046" x="9801225" y="5530850"/>
          <p14:tracePt t="76060" x="9763125" y="5530850"/>
          <p14:tracePt t="76070" x="9726613" y="5530850"/>
          <p14:tracePt t="76082" x="9688513" y="5530850"/>
          <p14:tracePt t="76095" x="9637713" y="5530850"/>
          <p14:tracePt t="76109" x="9601200" y="5530850"/>
          <p14:tracePt t="76123" x="9563100" y="5530850"/>
          <p14:tracePt t="76134" x="9525000" y="5530850"/>
          <p14:tracePt t="76146" x="9513888" y="5530850"/>
          <p14:tracePt t="76170" x="9501188" y="5530850"/>
          <p14:tracePt t="76183" x="9488488" y="5530850"/>
          <p14:tracePt t="76257" x="9475788" y="5530850"/>
          <p14:tracePt t="77507" x="9463088" y="5530850"/>
          <p14:tracePt t="77519" x="9437688" y="5518150"/>
          <p14:tracePt t="77532" x="9388475" y="5507038"/>
          <p14:tracePt t="77543" x="9312275" y="5494338"/>
          <p14:tracePt t="77557" x="9275763" y="5481638"/>
          <p14:tracePt t="77567" x="9237663" y="5456238"/>
          <p14:tracePt t="77580" x="9199563" y="5456238"/>
          <p14:tracePt t="77592" x="9175750" y="5430838"/>
          <p14:tracePt t="77608" x="9175750" y="5418138"/>
          <p14:tracePt t="77617" x="9163050" y="5407025"/>
          <p14:tracePt t="77629" x="9150350" y="5407025"/>
          <p14:tracePt t="77641" x="9150350" y="5394325"/>
          <p14:tracePt t="77653" x="9150350" y="5381625"/>
          <p14:tracePt t="77666" x="9150350" y="5368925"/>
          <p14:tracePt t="77679" x="9150350" y="5330825"/>
          <p14:tracePt t="77691" x="9150350" y="5305425"/>
          <p14:tracePt t="77703" x="9175750" y="5268913"/>
          <p14:tracePt t="77716" x="9175750" y="5256213"/>
          <p14:tracePt t="77733" x="9199563" y="5230813"/>
          <p14:tracePt t="77741" x="9212263" y="5205413"/>
          <p14:tracePt t="77754" x="9224963" y="5205413"/>
          <p14:tracePt t="77767" x="9237663" y="5181600"/>
          <p14:tracePt t="77778" x="9250363" y="5168900"/>
          <p14:tracePt t="77790" x="9250363" y="5156200"/>
          <p14:tracePt t="77802" x="9275763" y="5130800"/>
          <p14:tracePt t="77817" x="9288463" y="5105400"/>
          <p14:tracePt t="77828" x="9288463" y="5081588"/>
          <p14:tracePt t="77839" x="9301163" y="5068888"/>
          <p14:tracePt t="77859" x="9301163" y="5043488"/>
          <p14:tracePt t="77867" x="9312275" y="5043488"/>
          <p14:tracePt t="79642" x="9312275" y="5056188"/>
          <p14:tracePt t="79655" x="9312275" y="5092700"/>
          <p14:tracePt t="79671" x="9312275" y="5143500"/>
          <p14:tracePt t="79680" x="9312275" y="5194300"/>
          <p14:tracePt t="79691" x="9312275" y="5230813"/>
          <p14:tracePt t="79704" x="9312275" y="5256213"/>
          <p14:tracePt t="79717" x="9312275" y="5268913"/>
          <p14:tracePt t="79729" x="9312275" y="5281613"/>
          <p14:tracePt t="79890" x="9312275" y="5256213"/>
          <p14:tracePt t="79902" x="9312275" y="5218113"/>
          <p14:tracePt t="79918" x="9301163" y="5194300"/>
          <p14:tracePt t="79927" x="9288463" y="5181600"/>
          <p14:tracePt t="79939" x="9288463" y="5168900"/>
          <p14:tracePt t="79964" x="9275763" y="5168900"/>
          <p14:tracePt t="79989" x="9275763" y="5156200"/>
          <p14:tracePt t="81053" x="9275763" y="5168900"/>
          <p14:tracePt t="81065" x="9275763" y="5181600"/>
          <p14:tracePt t="81078" x="9275763" y="5194300"/>
          <p14:tracePt t="81089" x="9275763" y="5205413"/>
          <p14:tracePt t="81102" x="9275763" y="5218113"/>
          <p14:tracePt t="81113" x="9275763" y="5230813"/>
          <p14:tracePt t="81137" x="9275763" y="5243513"/>
          <p14:tracePt t="81175" x="9275763" y="5268913"/>
          <p14:tracePt t="81188" x="9275763" y="5294313"/>
          <p14:tracePt t="81201" x="9275763" y="5318125"/>
          <p14:tracePt t="81213" x="9275763" y="5343525"/>
          <p14:tracePt t="81226" x="9275763" y="5368925"/>
          <p14:tracePt t="81238" x="9275763" y="5394325"/>
          <p14:tracePt t="81250" x="9275763" y="5407025"/>
          <p14:tracePt t="81267" x="9275763" y="5418138"/>
          <p14:tracePt t="81276" x="9275763" y="5443538"/>
          <p14:tracePt t="81291" x="9288463" y="5456238"/>
          <p14:tracePt t="81300" x="9288463" y="5468938"/>
          <p14:tracePt t="81325" x="9301163" y="5468938"/>
          <p14:tracePt t="81473" x="9312275" y="5468938"/>
          <p14:tracePt t="81485" x="9324975" y="5468938"/>
          <p14:tracePt t="81498" x="9337675" y="5468938"/>
          <p14:tracePt t="81511" x="9363075" y="5468938"/>
          <p14:tracePt t="81523" x="9388475" y="5468938"/>
          <p14:tracePt t="81542" x="9401175" y="5468938"/>
          <p14:tracePt t="81551" x="9424988" y="5468938"/>
          <p14:tracePt t="81572" x="9437688" y="5468938"/>
          <p14:tracePt t="81609" x="9450388" y="5468938"/>
          <p14:tracePt t="85090" x="9450388" y="5518150"/>
          <p14:tracePt t="85097" x="9475788" y="5556250"/>
          <p14:tracePt t="85106" x="9501188" y="5581650"/>
          <p14:tracePt t="85119" x="9550400" y="5619750"/>
          <p14:tracePt t="85133" x="9575800" y="5643563"/>
          <p14:tracePt t="85146" x="9588500" y="5656263"/>
          <p14:tracePt t="85156" x="9601200" y="5656263"/>
          <p14:tracePt t="85169" x="9613900" y="5668963"/>
          <p14:tracePt t="85194" x="9626600" y="5668963"/>
          <p14:tracePt t="85244" x="9637713" y="5668963"/>
          <p14:tracePt t="85257" x="9650413" y="5668963"/>
          <p14:tracePt t="85281" x="9663113" y="5668963"/>
          <p14:tracePt t="85306" x="9675813" y="5668963"/>
          <p14:tracePt t="85442" x="9675813" y="5681663"/>
          <p14:tracePt t="85455" x="9637713" y="5694363"/>
          <p14:tracePt t="85470" x="9626600" y="5694363"/>
          <p14:tracePt t="85481" x="9601200" y="5694363"/>
          <p14:tracePt t="85492" x="9575800" y="5694363"/>
          <p14:tracePt t="85503" x="9550400" y="5694363"/>
          <p14:tracePt t="85517" x="9525000" y="5694363"/>
          <p14:tracePt t="85532" x="9501188" y="5707063"/>
          <p14:tracePt t="85542" x="9488488" y="5707063"/>
          <p14:tracePt t="85554" x="9475788" y="5707063"/>
          <p14:tracePt t="85567" x="9450388" y="5707063"/>
          <p14:tracePt t="85578" x="9437688" y="5707063"/>
          <p14:tracePt t="85594" x="9424988" y="5707063"/>
          <p14:tracePt t="85614" x="9413875" y="5707063"/>
          <p14:tracePt t="85640" x="9401175" y="5707063"/>
          <p14:tracePt t="85652" x="9401175" y="5719763"/>
          <p14:tracePt t="85678" x="9388475" y="5719763"/>
          <p14:tracePt t="85690" x="9375775" y="5719763"/>
          <p14:tracePt t="85727" x="9363075" y="5719763"/>
          <p14:tracePt t="85751" x="9363075" y="5732463"/>
          <p14:tracePt t="85777" x="9350375" y="5732463"/>
          <p14:tracePt t="85789" x="9337675" y="5732463"/>
          <p14:tracePt t="85800" x="9312275" y="5732463"/>
          <p14:tracePt t="85813" x="9288463" y="5732463"/>
          <p14:tracePt t="85825" x="9263063" y="5732463"/>
          <p14:tracePt t="85842" x="9250363" y="5732463"/>
          <p14:tracePt t="85863" x="9237663" y="5732463"/>
          <p14:tracePt t="85875" x="9224963" y="5732463"/>
          <p14:tracePt t="85888" x="9212263" y="5732463"/>
          <p14:tracePt t="85925" x="9199563" y="5732463"/>
          <p14:tracePt t="87959" x="9175750" y="5732463"/>
          <p14:tracePt t="87973" x="9137650" y="5732463"/>
          <p14:tracePt t="87985" x="9075738" y="5732463"/>
          <p14:tracePt t="87997" x="9024938" y="5732463"/>
          <p14:tracePt t="88009" x="8924925" y="5707063"/>
          <p14:tracePt t="88023" x="8637588" y="5581650"/>
          <p14:tracePt t="88038" x="8212138" y="5381625"/>
          <p14:tracePt t="88046" x="7785100" y="4981575"/>
          <p14:tracePt t="88058" x="7110413" y="4454525"/>
          <p14:tracePt t="88070" x="6446838" y="3629025"/>
          <p14:tracePt t="88082" x="5545138" y="2728913"/>
          <p14:tracePt t="88094" x="4581525" y="1789113"/>
          <p14:tracePt t="88108" x="3643313" y="825500"/>
          <p14:tracePt t="89471" x="638175" y="2339975"/>
          <p14:tracePt t="89483" x="1150938" y="3141663"/>
          <p14:tracePt t="89494" x="1577975" y="3729038"/>
          <p14:tracePt t="89510" x="1839913" y="4067175"/>
          <p14:tracePt t="89520" x="1939925" y="4241800"/>
          <p14:tracePt t="89534" x="2003425" y="4330700"/>
          <p14:tracePt t="89543" x="2003425" y="4367213"/>
          <p14:tracePt t="89555" x="2014538" y="4392613"/>
          <p14:tracePt t="89581" x="2014538" y="4405313"/>
          <p14:tracePt t="89719" x="2027238" y="4430713"/>
          <p14:tracePt t="89743" x="2052638" y="4530725"/>
          <p14:tracePt t="89758" x="2103438" y="4618038"/>
          <p14:tracePt t="89767" x="2165350" y="4692650"/>
          <p14:tracePt t="89780" x="2239963" y="4756150"/>
          <p14:tracePt t="89792" x="2339975" y="4805363"/>
          <p14:tracePt t="89804" x="2428875" y="4843463"/>
          <p14:tracePt t="89817" x="2465388" y="4868863"/>
          <p14:tracePt t="89828" x="2503488" y="4879975"/>
          <p14:tracePt t="89840" x="2528888" y="4879975"/>
          <p14:tracePt t="90115" x="2516188" y="4879975"/>
          <p14:tracePt t="90130" x="2478088" y="4879975"/>
          <p14:tracePt t="90138" x="2403475" y="4879975"/>
          <p14:tracePt t="90151" x="2290763" y="4879975"/>
          <p14:tracePt t="90163" x="2203450" y="4879975"/>
          <p14:tracePt t="90175" x="2103438" y="4879975"/>
          <p14:tracePt t="90188" x="1965325" y="4892675"/>
          <p14:tracePt t="90204" x="1814513" y="4918075"/>
          <p14:tracePt t="90213" x="1714500" y="4930775"/>
          <p14:tracePt t="90225" x="1677988" y="4930775"/>
          <p14:tracePt t="90236" x="1652588" y="4930775"/>
          <p14:tracePt t="90253" x="1639888" y="4930775"/>
          <p14:tracePt t="90411" x="1701800" y="4943475"/>
          <p14:tracePt t="90422" x="1827213" y="4981575"/>
          <p14:tracePt t="90435" x="1990725" y="5018088"/>
          <p14:tracePt t="90447" x="2228850" y="5068888"/>
          <p14:tracePt t="90459" x="2378075" y="5081588"/>
          <p14:tracePt t="90472" x="2452688" y="5092700"/>
          <p14:tracePt t="90486" x="2478088" y="5105400"/>
          <p14:tracePt t="90505" x="2490788" y="5105400"/>
          <p14:tracePt t="94785" x="2478088" y="5105400"/>
          <p14:tracePt t="94797" x="2452688" y="5068888"/>
          <p14:tracePt t="94812" x="2441575" y="5056188"/>
          <p14:tracePt t="94822" x="2416175" y="5043488"/>
          <p14:tracePt t="94834" x="2416175" y="5018088"/>
          <p14:tracePt t="94845" x="2390775" y="4992688"/>
          <p14:tracePt t="94857" x="2390775" y="4981575"/>
          <p14:tracePt t="94870" x="2378075" y="4956175"/>
          <p14:tracePt t="94883" x="2378075" y="4918075"/>
          <p14:tracePt t="94895" x="2378075" y="4892675"/>
          <p14:tracePt t="94907" x="2378075" y="4879975"/>
          <p14:tracePt t="94935" x="2378075" y="4868863"/>
          <p14:tracePt t="94994" x="2403475" y="4856163"/>
          <p14:tracePt t="95007" x="2541588" y="4843463"/>
          <p14:tracePt t="95020" x="2690813" y="4843463"/>
          <p14:tracePt t="95032" x="2828925" y="4856163"/>
          <p14:tracePt t="95043" x="2941638" y="4879975"/>
          <p14:tracePt t="95061" x="3016250" y="4905375"/>
          <p14:tracePt t="95074" x="3067050" y="4918075"/>
          <p14:tracePt t="95081" x="3103563" y="4930775"/>
          <p14:tracePt t="95093" x="3116263" y="4943475"/>
          <p14:tracePt t="95105" x="3128963" y="4956175"/>
          <p14:tracePt t="95117" x="3154363" y="4968875"/>
          <p14:tracePt t="95129" x="3167063" y="4981575"/>
          <p14:tracePt t="95142" x="3192463" y="4992688"/>
          <p14:tracePt t="95155" x="3216275" y="5018088"/>
          <p14:tracePt t="95167" x="3241675" y="5030788"/>
          <p14:tracePt t="95186" x="3254375" y="5043488"/>
          <p14:tracePt t="95193" x="3279775" y="5068888"/>
          <p14:tracePt t="95204" x="3292475" y="5081588"/>
          <p14:tracePt t="95217" x="3305175" y="5092700"/>
          <p14:tracePt t="95229" x="3317875" y="5130800"/>
          <p14:tracePt t="95242" x="3354388" y="5156200"/>
          <p14:tracePt t="95255" x="3379788" y="5205413"/>
          <p14:tracePt t="95265" x="3405188" y="5256213"/>
          <p14:tracePt t="95278" x="3429000" y="5305425"/>
          <p14:tracePt t="95292" x="3441700" y="5343525"/>
          <p14:tracePt t="95305" x="3479800" y="5368925"/>
          <p14:tracePt t="96444" x="3492500" y="5368925"/>
          <p14:tracePt t="96454" x="3530600" y="5368925"/>
          <p14:tracePt t="96467" x="3630613" y="5368925"/>
          <p14:tracePt t="96479" x="3767138" y="5356225"/>
          <p14:tracePt t="96492" x="3905250" y="5356225"/>
          <p14:tracePt t="96503" x="4105275" y="5356225"/>
          <p14:tracePt t="96516" x="4443413" y="5356225"/>
          <p14:tracePt t="96529" x="4643438" y="5356225"/>
          <p14:tracePt t="96541" x="4781550" y="5368925"/>
          <p14:tracePt t="96554" x="4868863" y="5381625"/>
          <p14:tracePt t="96566" x="4945063" y="5394325"/>
          <p14:tracePt t="96579" x="4994275" y="5407025"/>
          <p14:tracePt t="96590" x="5019675" y="5407025"/>
          <p14:tracePt t="96603" x="5057775" y="5418138"/>
          <p14:tracePt t="96616" x="5081588" y="5430838"/>
          <p14:tracePt t="96629" x="5119688" y="5430838"/>
          <p14:tracePt t="96640" x="5132388" y="5430838"/>
          <p14:tracePt t="96652" x="5157788" y="5430838"/>
          <p14:tracePt t="97530" x="5181600" y="5430838"/>
          <p14:tracePt t="97542" x="5232400" y="5430838"/>
          <p14:tracePt t="97558" x="5357813" y="5407025"/>
          <p14:tracePt t="97568" x="5632450" y="5394325"/>
          <p14:tracePt t="97580" x="5983288" y="5368925"/>
          <p14:tracePt t="97592" x="6359525" y="5368925"/>
          <p14:tracePt t="97604" x="6634163" y="5368925"/>
          <p14:tracePt t="97616" x="6734175" y="5368925"/>
          <p14:tracePt t="97631" x="6784975" y="5368925"/>
          <p14:tracePt t="97641" x="6797675" y="5368925"/>
          <p14:tracePt t="97840" x="6821488" y="5381625"/>
          <p14:tracePt t="97852" x="6872288" y="5381625"/>
          <p14:tracePt t="97865" x="6946900" y="5394325"/>
          <p14:tracePt t="97877" x="7034213" y="5407025"/>
          <p14:tracePt t="97889" x="7097713" y="5407025"/>
          <p14:tracePt t="97901" x="7134225" y="5407025"/>
          <p14:tracePt t="97917" x="7159625" y="5407025"/>
          <p14:tracePt t="97934" x="7172325" y="5407025"/>
          <p14:tracePt t="97939" x="7185025" y="5407025"/>
          <p14:tracePt t="97989" x="7197725" y="5407025"/>
          <p14:tracePt t="98086" x="7185025" y="5407025"/>
          <p14:tracePt t="98098" x="7172325" y="5394325"/>
          <p14:tracePt t="98110" x="7134225" y="5368925"/>
          <p14:tracePt t="98123" x="7097713" y="5356225"/>
          <p14:tracePt t="98136" x="7059613" y="5305425"/>
          <p14:tracePt t="98147" x="7021513" y="5268913"/>
          <p14:tracePt t="98160" x="6997700" y="5205413"/>
          <p14:tracePt t="98172" x="6959600" y="5181600"/>
          <p14:tracePt t="98185" x="6934200" y="5130800"/>
          <p14:tracePt t="98199" x="6910388" y="5130800"/>
          <p14:tracePt t="98209" x="6884988" y="5118100"/>
          <p14:tracePt t="98221" x="6859588" y="5105400"/>
          <p14:tracePt t="98235" x="6846888" y="5105400"/>
          <p14:tracePt t="98248" x="6821488" y="5105400"/>
          <p14:tracePt t="98260" x="6784975" y="5105400"/>
          <p14:tracePt t="98273" x="6746875" y="5118100"/>
          <p14:tracePt t="98287" x="6708775" y="5143500"/>
          <p14:tracePt t="98297" x="6672263" y="5218113"/>
          <p14:tracePt t="98309" x="6634163" y="5281613"/>
          <p14:tracePt t="98322" x="6621463" y="5318125"/>
          <p14:tracePt t="98334" x="6621463" y="5343525"/>
          <p14:tracePt t="98346" x="6621463" y="5356225"/>
          <p14:tracePt t="98358" x="6646863" y="5381625"/>
          <p14:tracePt t="98371" x="6708775" y="5407025"/>
          <p14:tracePt t="98385" x="6759575" y="5418138"/>
          <p14:tracePt t="98395" x="6808788" y="5443538"/>
          <p14:tracePt t="98408" x="6821488" y="5443538"/>
          <p14:tracePt t="98421" x="6834188" y="5456238"/>
          <p14:tracePt t="98444" x="6846888" y="5456238"/>
          <p14:tracePt t="98470" x="6859588" y="5494338"/>
          <p14:tracePt t="98484" x="6872288" y="5568950"/>
          <p14:tracePt t="98495" x="6897688" y="5656263"/>
          <p14:tracePt t="98507" x="6921500" y="5694363"/>
          <p14:tracePt t="98520" x="6921500" y="5719763"/>
          <p14:tracePt t="98533" x="6934200" y="5743575"/>
          <p14:tracePt t="98549" x="6946900" y="5756275"/>
          <p14:tracePt t="98557" x="6959600" y="5756275"/>
          <p14:tracePt t="98570" x="6972300" y="5756275"/>
          <p14:tracePt t="103511" x="6997700" y="5756275"/>
          <p14:tracePt t="103528" x="7046913" y="5743575"/>
          <p14:tracePt t="103536" x="7134225" y="5694363"/>
          <p14:tracePt t="103547" x="7272338" y="5643563"/>
          <p14:tracePt t="103560" x="7648575" y="5530850"/>
          <p14:tracePt t="103573" x="8061325" y="5381625"/>
          <p14:tracePt t="103585" x="8512175" y="5218113"/>
          <p14:tracePt t="103597" x="8963025" y="5043488"/>
          <p14:tracePt t="103610" x="9199563" y="4956175"/>
          <p14:tracePt t="103624" x="9350375" y="4879975"/>
          <p14:tracePt t="103634" x="9437688" y="4830763"/>
          <p14:tracePt t="103650" x="9513888" y="4779963"/>
          <p14:tracePt t="103660" x="9575800" y="4743450"/>
          <p14:tracePt t="103673" x="9650413" y="4692650"/>
          <p14:tracePt t="103682" x="9688513" y="4656138"/>
          <p14:tracePt t="103695" x="9750425" y="4605338"/>
          <p14:tracePt t="103709" x="9801225" y="4554538"/>
          <p14:tracePt t="103722" x="9839325" y="4492625"/>
          <p14:tracePt t="103732" x="9875838" y="4443413"/>
          <p14:tracePt t="103744" x="9913938" y="4379913"/>
          <p14:tracePt t="103756" x="9939338" y="4341813"/>
          <p14:tracePt t="103773" x="9963150" y="4279900"/>
          <p14:tracePt t="103782" x="9988550" y="4267200"/>
          <p14:tracePt t="103794" x="9988550" y="4254500"/>
          <p14:tracePt t="103806" x="9988550" y="4241800"/>
          <p14:tracePt t="103819" x="10001250" y="4241800"/>
          <p14:tracePt t="103844" x="10052050" y="4241800"/>
          <p14:tracePt t="103858" x="10101263" y="4241800"/>
          <p14:tracePt t="103869" x="10164763" y="4230688"/>
          <p14:tracePt t="103881" x="10239375" y="4230688"/>
          <p14:tracePt t="103897" x="10288588" y="4230688"/>
          <p14:tracePt t="103908" x="10301288" y="4230688"/>
          <p14:tracePt t="103918" x="10313988" y="4230688"/>
          <p14:tracePt t="103956" x="10326688" y="4217988"/>
          <p14:tracePt t="103968" x="10339388" y="4141788"/>
          <p14:tracePt t="103981" x="10339388" y="4041775"/>
          <p14:tracePt t="103993" x="10339388" y="3879850"/>
          <p14:tracePt t="104005" x="10313988" y="3716338"/>
          <p14:tracePt t="104020" x="10264775" y="3603625"/>
          <p14:tracePt t="104029" x="10226675" y="3529013"/>
          <p14:tracePt t="104042" x="10213975" y="3467100"/>
          <p14:tracePt t="104056" x="10213975" y="3416300"/>
          <p14:tracePt t="104066" x="10213975" y="3390900"/>
          <p14:tracePt t="104078" x="10213975" y="3367088"/>
          <p14:tracePt t="104090" x="10213975" y="3354388"/>
          <p14:tracePt t="104102" x="10226675" y="3341688"/>
          <p14:tracePt t="104115" x="10301288" y="3290888"/>
          <p14:tracePt t="104127" x="10401300" y="3216275"/>
          <p14:tracePt t="104143" x="10464800" y="3154363"/>
          <p14:tracePt t="104151" x="10514013" y="3116263"/>
          <p14:tracePt t="104164" x="10564813" y="3078163"/>
          <p14:tracePt t="104177" x="10577513" y="3065463"/>
          <p14:tracePt t="104189" x="10590213" y="3065463"/>
          <p14:tracePt t="104289" x="10552113" y="3065463"/>
          <p14:tracePt t="104301" x="10502900" y="3065463"/>
          <p14:tracePt t="104314" x="10426700" y="3065463"/>
          <p14:tracePt t="104326" x="10364788" y="3065463"/>
          <p14:tracePt t="104339" x="10288588" y="3065463"/>
          <p14:tracePt t="104350" x="10252075" y="3090863"/>
          <p14:tracePt t="104373" x="10188575" y="3141663"/>
          <p14:tracePt t="104377" x="10126663" y="3203575"/>
          <p14:tracePt t="104391" x="9988550" y="3290888"/>
          <p14:tracePt t="104400" x="9801225" y="3403600"/>
          <p14:tracePt t="104412" x="9663113" y="3490913"/>
          <p14:tracePt t="104424" x="9588500" y="3554413"/>
          <p14:tracePt t="104438" x="9525000" y="3616325"/>
          <p14:tracePt t="104450" x="9463088" y="3667125"/>
          <p14:tracePt t="104462" x="9424988" y="3716338"/>
          <p14:tracePt t="104475" x="9363075" y="3854450"/>
          <p14:tracePt t="104487" x="9212263" y="4079875"/>
          <p14:tracePt t="104499" x="8950325" y="4330700"/>
          <p14:tracePt t="104514" x="8724900" y="4567238"/>
          <p14:tracePt t="104525" x="8561388" y="4856163"/>
          <p14:tracePt t="104536" x="8461375" y="5081588"/>
          <p14:tracePt t="104549" x="8386763" y="5205413"/>
          <p14:tracePt t="104562" x="8348663" y="5268913"/>
          <p14:tracePt t="104576" x="8312150" y="5305425"/>
          <p14:tracePt t="104585" x="8274050" y="5330825"/>
          <p14:tracePt t="104597" x="8248650" y="5343525"/>
          <p14:tracePt t="104611" x="8199438" y="5343525"/>
          <p14:tracePt t="104625" x="8148638" y="5343525"/>
          <p14:tracePt t="104639" x="8061325" y="5356225"/>
          <p14:tracePt t="104647" x="7986713" y="5368925"/>
          <p14:tracePt t="104659" x="7910513" y="5368925"/>
          <p14:tracePt t="104676" x="7874000" y="5368925"/>
          <p14:tracePt t="104685" x="7835900" y="5368925"/>
          <p14:tracePt t="104697" x="7823200" y="5368925"/>
          <p14:tracePt t="104709" x="7810500" y="5368925"/>
          <p14:tracePt t="104723" x="7797800" y="5356225"/>
          <p14:tracePt t="104735" x="7785100" y="5330825"/>
          <p14:tracePt t="104747" x="7785100" y="5305425"/>
          <p14:tracePt t="104766" x="7785100" y="5230813"/>
          <p14:tracePt t="104776" x="7785100" y="5143500"/>
          <p14:tracePt t="104784" x="7823200" y="5068888"/>
          <p14:tracePt t="104796" x="7848600" y="5030788"/>
          <p14:tracePt t="104809" x="7848600" y="5005388"/>
          <p14:tracePt t="104821" x="7861300" y="5005388"/>
          <p14:tracePt t="104833" x="7861300" y="4992688"/>
          <p14:tracePt t="104921" x="7886700" y="4968875"/>
          <p14:tracePt t="104945" x="7897813" y="4956175"/>
          <p14:tracePt t="105044" x="7910513" y="4930775"/>
          <p14:tracePt t="105057" x="7910513" y="4905375"/>
          <p14:tracePt t="105069" x="7923213" y="4905375"/>
          <p14:tracePt t="105093" x="7923213" y="4892675"/>
          <p14:tracePt t="105229" x="7910513" y="4892675"/>
          <p14:tracePt t="113151" x="7923213" y="4892675"/>
          <p14:tracePt t="113163" x="7948613" y="4892675"/>
          <p14:tracePt t="113178" x="8010525" y="4868863"/>
          <p14:tracePt t="113189" x="8110538" y="4856163"/>
          <p14:tracePt t="113200" x="8235950" y="4830763"/>
          <p14:tracePt t="113212" x="8424863" y="4818063"/>
          <p14:tracePt t="113228" x="8724900" y="4779963"/>
          <p14:tracePt t="113238" x="9063038" y="4718050"/>
          <p14:tracePt t="113250" x="9350375" y="4679950"/>
          <p14:tracePt t="113264" x="9675813" y="4630738"/>
          <p14:tracePt t="113278" x="9901238" y="4579938"/>
          <p14:tracePt t="113287" x="10088563" y="4518025"/>
          <p14:tracePt t="113302" x="10201275" y="4479925"/>
          <p14:tracePt t="113310" x="10313988" y="4443413"/>
          <p14:tracePt t="113324" x="10377488" y="4379913"/>
          <p14:tracePt t="113336" x="10439400" y="4318000"/>
          <p14:tracePt t="113348" x="10502900" y="4230688"/>
          <p14:tracePt t="113360" x="10539413" y="4092575"/>
          <p14:tracePt t="113374" x="10577513" y="3979863"/>
          <p14:tracePt t="113385" x="10577513" y="3879850"/>
          <p14:tracePt t="113398" x="10577513" y="3792538"/>
          <p14:tracePt t="113410" x="10564813" y="3703638"/>
          <p14:tracePt t="113427" x="10539413" y="3616325"/>
          <p14:tracePt t="113434" x="10502900" y="3516313"/>
          <p14:tracePt t="113447" x="10477500" y="3390900"/>
          <p14:tracePt t="113460" x="10452100" y="3278188"/>
          <p14:tracePt t="113472" x="10439400" y="3190875"/>
          <p14:tracePt t="113484" x="10426700" y="3141663"/>
          <p14:tracePt t="113496" x="10426700" y="3065463"/>
          <p14:tracePt t="113511" x="10426700" y="3003550"/>
          <p14:tracePt t="113522" x="10439400" y="2916238"/>
          <p14:tracePt t="113534" x="10464800" y="2828925"/>
          <p14:tracePt t="113549" x="10514013" y="2716213"/>
          <p14:tracePt t="113560" x="10552113" y="2616200"/>
          <p14:tracePt t="113571" x="10564813" y="2540000"/>
          <p14:tracePt t="113583" x="10564813" y="2503488"/>
          <p14:tracePt t="113595" x="10564813" y="2478088"/>
          <p14:tracePt t="113607" x="10539413" y="2465388"/>
          <p14:tracePt t="113620" x="10490200" y="2452688"/>
          <p14:tracePt t="113632" x="10452100" y="2439988"/>
          <p14:tracePt t="113645" x="10414000" y="2439988"/>
          <p14:tracePt t="113657" x="10377488" y="2414588"/>
          <p14:tracePt t="113673" x="10352088" y="2414588"/>
          <p14:tracePt t="113682" x="10313988" y="2403475"/>
          <p14:tracePt t="113695" x="10288588" y="2390775"/>
          <p14:tracePt t="113707" x="10264775" y="2378075"/>
          <p14:tracePt t="113732" x="10264775" y="2365375"/>
          <p14:tracePt t="113917" x="10239375" y="2365375"/>
          <p14:tracePt t="113929" x="10201275" y="2352675"/>
          <p14:tracePt t="113943" x="10113963" y="2327275"/>
          <p14:tracePt t="113954" x="10026650" y="2314575"/>
          <p14:tracePt t="113966" x="9952038" y="2290763"/>
          <p14:tracePt t="113979" x="9913938" y="2290763"/>
          <p14:tracePt t="113991" x="9888538" y="2278063"/>
          <p14:tracePt t="114003" x="9863138" y="2278063"/>
          <p14:tracePt t="114016" x="9852025" y="2278063"/>
          <p14:tracePt t="114049" x="9839325" y="2278063"/>
          <p14:tracePt t="114252" x="9801225" y="2278063"/>
          <p14:tracePt t="114264" x="9675813" y="2278063"/>
          <p14:tracePt t="114276" x="9550400" y="2314575"/>
          <p14:tracePt t="114288" x="9450388" y="2378075"/>
          <p14:tracePt t="114304" x="9337675" y="2490788"/>
          <p14:tracePt t="114314" x="9212263" y="2603500"/>
          <p14:tracePt t="114324" x="9063038" y="2716213"/>
          <p14:tracePt t="114338" x="8924925" y="2865438"/>
          <p14:tracePt t="114350" x="8837613" y="3178175"/>
          <p14:tracePt t="114364" x="8750300" y="3616325"/>
          <p14:tracePt t="114374" x="8724900" y="3892550"/>
          <p14:tracePt t="114387" x="8712200" y="4141788"/>
          <p14:tracePt t="114400" x="8699500" y="4292600"/>
          <p14:tracePt t="114414" x="8699500" y="4405313"/>
          <p14:tracePt t="114427" x="8699500" y="4443413"/>
          <p14:tracePt t="114437" x="8699500" y="4467225"/>
          <p14:tracePt t="114473" x="8686800" y="4479925"/>
          <p14:tracePt t="119087" x="8774113" y="4479925"/>
          <p14:tracePt t="119099" x="8937625" y="4518025"/>
          <p14:tracePt t="119114" x="9075738" y="4554538"/>
          <p14:tracePt t="119124" x="9199563" y="4605338"/>
          <p14:tracePt t="119136" x="9324975" y="4705350"/>
          <p14:tracePt t="119148" x="9537700" y="4818063"/>
          <p14:tracePt t="119160" x="9726613" y="4918075"/>
          <p14:tracePt t="119172" x="9863138" y="4968875"/>
          <p14:tracePt t="119190" x="10001250" y="5030788"/>
          <p14:tracePt t="119199" x="10126663" y="5068888"/>
          <p14:tracePt t="119211" x="10277475" y="5105400"/>
          <p14:tracePt t="119222" x="10514013" y="5143500"/>
          <p14:tracePt t="119236" x="10677525" y="5181600"/>
          <p14:tracePt t="119249" x="10815638" y="5218113"/>
          <p14:tracePt t="119260" x="10928350" y="5256213"/>
          <p14:tracePt t="119272" x="11041063" y="5305425"/>
          <p14:tracePt t="119284" x="11164888" y="5330825"/>
          <p14:tracePt t="119299" x="11228388" y="5343525"/>
          <p14:tracePt t="119313" x="11290300" y="5343525"/>
          <p14:tracePt t="119322" x="11328400" y="5343525"/>
          <p14:tracePt t="119333" x="11353800" y="5318125"/>
          <p14:tracePt t="119346" x="11377613" y="5268913"/>
          <p14:tracePt t="119365" x="11390313" y="5181600"/>
          <p14:tracePt t="119372" x="11403013" y="5030788"/>
          <p14:tracePt t="119384" x="11403013" y="4805363"/>
          <p14:tracePt t="119395" x="11403013" y="4618038"/>
          <p14:tracePt t="119409" x="11366500" y="4454525"/>
          <p14:tracePt t="119421" x="11277600" y="4230688"/>
          <p14:tracePt t="119437" x="11052175" y="3941763"/>
          <p14:tracePt t="119445" x="10902950" y="3767138"/>
          <p14:tracePt t="119458" x="10764838" y="3667125"/>
          <p14:tracePt t="119470" x="10602913" y="3579813"/>
          <p14:tracePt t="119484" x="10339388" y="3529013"/>
          <p14:tracePt t="119495" x="10152063" y="3490913"/>
          <p14:tracePt t="119507" x="10013950" y="3479800"/>
          <p14:tracePt t="119519" x="9913938" y="3479800"/>
          <p14:tracePt t="119534" x="9826625" y="3467100"/>
          <p14:tracePt t="119545" x="9739313" y="3467100"/>
          <p14:tracePt t="119561" x="9675813" y="3467100"/>
          <p14:tracePt t="119569" x="9637713" y="3467100"/>
          <p14:tracePt t="119584" x="9626600" y="3467100"/>
          <p14:tracePt t="119916" x="9588500" y="3441700"/>
          <p14:tracePt t="119935" x="9537700" y="3403600"/>
          <p14:tracePt t="119943" x="9513888" y="3378200"/>
          <p14:tracePt t="119954" x="9501188" y="3354388"/>
          <p14:tracePt t="119966" x="9475788" y="3303588"/>
          <p14:tracePt t="119978" x="9463088" y="3228975"/>
          <p14:tracePt t="119990" x="9450388" y="3154363"/>
          <p14:tracePt t="120003" x="9450388" y="3116263"/>
          <p14:tracePt t="120014" x="9450388" y="3090863"/>
          <p14:tracePt t="120026" x="9450388" y="3065463"/>
          <p14:tracePt t="120039" x="9450388" y="3041650"/>
          <p14:tracePt t="120053" x="9463088" y="3016250"/>
          <p14:tracePt t="120064" x="9588500" y="2978150"/>
          <p14:tracePt t="120076" x="9775825" y="2928938"/>
          <p14:tracePt t="120089" x="9975850" y="2903538"/>
          <p14:tracePt t="120103" x="10326688" y="2865438"/>
          <p14:tracePt t="120113" x="10739438" y="2865438"/>
          <p14:tracePt t="120125" x="10990263" y="2878138"/>
          <p14:tracePt t="120139" x="11128375" y="2903538"/>
          <p14:tracePt t="120151" x="11241088" y="2941638"/>
          <p14:tracePt t="120162" x="11353800" y="2978150"/>
          <p14:tracePt t="120175" x="11466513" y="3003550"/>
          <p14:tracePt t="120188" x="11591925" y="3041650"/>
          <p14:tracePt t="120204" x="11653838" y="3065463"/>
          <p14:tracePt t="120213" x="11691938" y="3090863"/>
          <p14:tracePt t="120227" x="11715750" y="3103563"/>
          <p14:tracePt t="120238" x="11741150" y="3128963"/>
          <p14:tracePt t="120249" x="11766550" y="3141663"/>
          <p14:tracePt t="120262" x="11766550" y="3154363"/>
          <p14:tracePt t="120275" x="11779250" y="3165475"/>
          <p14:tracePt t="120299" x="11791950" y="3178175"/>
          <p14:tracePt t="120311" x="11791950" y="3190875"/>
          <p14:tracePt t="120325" x="11804650" y="3190875"/>
          <p14:tracePt t="120349" x="11815763" y="3190875"/>
          <p14:tracePt t="120370" x="11815763" y="3203575"/>
          <p14:tracePt t="120820" x="11466513" y="3128963"/>
          <p14:tracePt t="120832" x="10477500" y="2803525"/>
          <p14:tracePt t="120845" x="9475788" y="2178050"/>
          <p14:tracePt t="120856" x="8335963" y="1552575"/>
          <p14:tracePt t="120868" x="7059613" y="838200"/>
          <p14:tracePt t="120881" x="5795963" y="225425"/>
          <p14:tracePt t="123609" x="2441575" y="950913"/>
          <p14:tracePt t="123623" x="3554413" y="1789113"/>
          <p14:tracePt t="123641" x="4506913" y="2490788"/>
          <p14:tracePt t="123649" x="5270500" y="3165475"/>
          <p14:tracePt t="123658" x="5719763" y="3590925"/>
          <p14:tracePt t="123671" x="5908675" y="3816350"/>
          <p14:tracePt t="123683" x="5983288" y="3916363"/>
          <p14:tracePt t="123694" x="6008688" y="3979863"/>
          <p14:tracePt t="123706" x="6021388" y="4005263"/>
          <p14:tracePt t="123721" x="6008688" y="4029075"/>
          <p14:tracePt t="123734" x="5945188" y="4041775"/>
          <p14:tracePt t="123744" x="5808663" y="4041775"/>
          <p14:tracePt t="123760" x="5583238" y="4041775"/>
          <p14:tracePt t="123769" x="5332413" y="4029075"/>
          <p14:tracePt t="123784" x="4945063" y="4005263"/>
          <p14:tracePt t="123793" x="4430713" y="3979863"/>
          <p14:tracePt t="123805" x="3917950" y="3954463"/>
          <p14:tracePt t="123818" x="3241675" y="3929063"/>
          <p14:tracePt t="123834" x="2654300" y="3892550"/>
          <p14:tracePt t="123843" x="1990725" y="3841750"/>
          <p14:tracePt t="123856" x="1501775" y="3754438"/>
          <p14:tracePt t="123868" x="1038225" y="3541713"/>
          <p14:tracePt t="123884" x="625475" y="3216275"/>
          <p14:tracePt t="123894" x="300038" y="2941638"/>
          <p14:tracePt t="123906" x="163513" y="2765425"/>
          <p14:tracePt t="123918" x="74613" y="2540000"/>
          <p14:tracePt t="123930" x="12700" y="2214563"/>
          <p14:tracePt t="123942" x="0" y="20399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814286" y="624110"/>
            <a:ext cx="9472612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TCP Congestion Control Mechanism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C8C3D4D-CA52-4EF5-B40F-AFB720CB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4606" y="1905000"/>
            <a:ext cx="7071694" cy="4523096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Slow Start and Congestion Avoidance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Fast Retransmit/Fast Recovery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3AF5D0-1FC1-417E-9CE2-99611E3D38E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401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4"/>
    </mc:Choice>
    <mc:Fallback xmlns="">
      <p:transition spd="slow" advTm="21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1203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1721" x="3392488" y="1301750"/>
          <p14:tracePt t="1734" x="3467100" y="1301750"/>
          <p14:tracePt t="1746" x="3554413" y="1289050"/>
          <p14:tracePt t="1758" x="3617913" y="1289050"/>
          <p14:tracePt t="1770" x="3767138" y="1289050"/>
          <p14:tracePt t="1782" x="3917950" y="1289050"/>
          <p14:tracePt t="1798" x="4030663" y="1289050"/>
          <p14:tracePt t="1808" x="4143375" y="1289050"/>
          <p14:tracePt t="1820" x="4268788" y="1289050"/>
          <p14:tracePt t="1832" x="4468813" y="1289050"/>
          <p14:tracePt t="1846" x="4643438" y="1289050"/>
          <p14:tracePt t="1856" x="4794250" y="1289050"/>
          <p14:tracePt t="1870" x="4919663" y="1289050"/>
          <p14:tracePt t="1882" x="5045075" y="1289050"/>
          <p14:tracePt t="1896" x="5194300" y="1289050"/>
          <p14:tracePt t="1906" x="5383213" y="1289050"/>
          <p14:tracePt t="1922" x="5507038" y="1289050"/>
          <p14:tracePt t="1931" x="5632450" y="1301750"/>
          <p14:tracePt t="1947" x="5719763" y="1301750"/>
          <p14:tracePt t="1955" x="5795963" y="1301750"/>
          <p14:tracePt t="1968" x="5883275" y="1301750"/>
          <p14:tracePt t="1980" x="5970588" y="1301750"/>
          <p14:tracePt t="1993" x="6057900" y="1301750"/>
          <p14:tracePt t="2006" x="6134100" y="1301750"/>
          <p14:tracePt t="2018" x="6183313" y="1301750"/>
          <p14:tracePt t="2030" x="6221413" y="1301750"/>
          <p14:tracePt t="2046" x="6259513" y="1314450"/>
          <p14:tracePt t="2055" x="6296025" y="1314450"/>
          <p14:tracePt t="2079" x="6308725" y="1327150"/>
          <p14:tracePt t="2091" x="6334125" y="1327150"/>
          <p14:tracePt t="2191" x="6321425" y="1327150"/>
          <p14:tracePt t="2203" x="6196013" y="1327150"/>
          <p14:tracePt t="2216" x="6070600" y="1339850"/>
          <p14:tracePt t="2228" x="5945188" y="1350963"/>
          <p14:tracePt t="2241" x="5783263" y="1376363"/>
          <p14:tracePt t="2253" x="5519738" y="1401763"/>
          <p14:tracePt t="2264" x="5257800" y="1439863"/>
          <p14:tracePt t="2282" x="5057775" y="1489075"/>
          <p14:tracePt t="2294" x="4832350" y="1514475"/>
          <p14:tracePt t="2304" x="4530725" y="1589088"/>
          <p14:tracePt t="2313" x="4330700" y="1639888"/>
          <p14:tracePt t="2325" x="4181475" y="1676400"/>
          <p14:tracePt t="2338" x="4081463" y="1714500"/>
          <p14:tracePt t="2350" x="3992563" y="1752600"/>
          <p14:tracePt t="2363" x="3930650" y="1765300"/>
          <p14:tracePt t="2376" x="3892550" y="1765300"/>
          <p14:tracePt t="2586" x="3930650" y="1765300"/>
          <p14:tracePt t="2599" x="3992563" y="1765300"/>
          <p14:tracePt t="2613" x="4130675" y="1765300"/>
          <p14:tracePt t="2624" x="4243388" y="1752600"/>
          <p14:tracePt t="2637" x="4318000" y="1739900"/>
          <p14:tracePt t="2648" x="4368800" y="1739900"/>
          <p14:tracePt t="2664" x="4394200" y="1727200"/>
          <p14:tracePt t="2673" x="4406900" y="1727200"/>
          <p14:tracePt t="2685" x="4443413" y="1714500"/>
          <p14:tracePt t="2710" x="4456113" y="1714500"/>
          <p14:tracePt t="12494" x="4481513" y="1739900"/>
          <p14:tracePt t="12506" x="4494213" y="1765300"/>
          <p14:tracePt t="12519" x="4543425" y="1801813"/>
          <p14:tracePt t="12531" x="4594225" y="1839913"/>
          <p14:tracePt t="12543" x="4756150" y="1952625"/>
          <p14:tracePt t="12559" x="4956175" y="2039938"/>
          <p14:tracePt t="12571" x="5081588" y="2127250"/>
          <p14:tracePt t="12581" x="5157788" y="2165350"/>
          <p14:tracePt t="12593" x="5194300" y="2190750"/>
          <p14:tracePt t="12607" x="5219700" y="2190750"/>
          <p14:tracePt t="12621" x="5232400" y="2201863"/>
          <p14:tracePt t="12631" x="5257800" y="2201863"/>
          <p14:tracePt t="12643" x="5270500" y="2214563"/>
          <p14:tracePt t="12654" x="5281613" y="2214563"/>
          <p14:tracePt t="12667" x="5319713" y="2214563"/>
          <p14:tracePt t="12682" x="5345113" y="2214563"/>
          <p14:tracePt t="12692" x="5394325" y="2214563"/>
          <p14:tracePt t="12704" x="5445125" y="2214563"/>
          <p14:tracePt t="12717" x="5507038" y="2214563"/>
          <p14:tracePt t="12729" x="5557838" y="2214563"/>
          <p14:tracePt t="12741" x="5619750" y="2214563"/>
          <p14:tracePt t="12753" x="5657850" y="2214563"/>
          <p14:tracePt t="12766" x="5683250" y="2214563"/>
          <p14:tracePt t="12780" x="5708650" y="2214563"/>
          <p14:tracePt t="12792" x="5719763" y="2214563"/>
          <p14:tracePt t="12808" x="5757863" y="2227263"/>
          <p14:tracePt t="12816" x="5783263" y="2239963"/>
          <p14:tracePt t="12828" x="5821363" y="2239963"/>
          <p14:tracePt t="12842" x="5857875" y="2252663"/>
          <p14:tracePt t="12856" x="5908675" y="2265363"/>
          <p14:tracePt t="12864" x="5945188" y="2290763"/>
          <p14:tracePt t="12876" x="5983288" y="2290763"/>
          <p14:tracePt t="12890" x="6021388" y="2290763"/>
          <p14:tracePt t="12904" x="6045200" y="2303463"/>
          <p14:tracePt t="12914" x="6057900" y="2314575"/>
          <p14:tracePt t="12929" x="6083300" y="2327275"/>
          <p14:tracePt t="12940" x="6096000" y="2339975"/>
          <p14:tracePt t="12954" x="6108700" y="2339975"/>
          <p14:tracePt t="13015" x="6083300" y="2352675"/>
          <p14:tracePt t="13028" x="5995988" y="2352675"/>
          <p14:tracePt t="13039" x="5932488" y="2352675"/>
          <p14:tracePt t="13053" x="5870575" y="2365375"/>
          <p14:tracePt t="13063" x="5821363" y="2378075"/>
          <p14:tracePt t="13076" x="5783263" y="2390775"/>
          <p14:tracePt t="13088" x="5745163" y="2390775"/>
          <p14:tracePt t="13100" x="5719763" y="2390775"/>
          <p14:tracePt t="13113" x="5708650" y="2390775"/>
          <p14:tracePt t="13126" x="5670550" y="2390775"/>
          <p14:tracePt t="13138" x="5657850" y="2390775"/>
          <p14:tracePt t="13150" x="5645150" y="2390775"/>
          <p14:tracePt t="13162" x="5632450" y="2390775"/>
          <p14:tracePt t="14475" x="5557838" y="2390775"/>
          <p14:tracePt t="14487" x="5495925" y="2390775"/>
          <p14:tracePt t="14500" x="5445125" y="2390775"/>
          <p14:tracePt t="14511" x="5357813" y="2427288"/>
          <p14:tracePt t="14523" x="5245100" y="2478088"/>
          <p14:tracePt t="14536" x="5068888" y="2527300"/>
          <p14:tracePt t="14555" x="4932363" y="2616200"/>
          <p14:tracePt t="14563" x="4806950" y="2716213"/>
          <p14:tracePt t="14571" x="4719638" y="2816225"/>
          <p14:tracePt t="14584" x="4630738" y="2916238"/>
          <p14:tracePt t="14597" x="4581525" y="2978150"/>
          <p14:tracePt t="14609" x="4556125" y="3016250"/>
          <p14:tracePt t="14621" x="4506913" y="3041650"/>
          <p14:tracePt t="14633" x="4481513" y="3041650"/>
          <p14:tracePt t="14647" x="4456113" y="3065463"/>
          <p14:tracePt t="14659" x="4430713" y="3065463"/>
          <p14:tracePt t="14670" x="4406900" y="3078163"/>
          <p14:tracePt t="14683" x="4368800" y="3078163"/>
          <p14:tracePt t="14697" x="4330700" y="3090863"/>
          <p14:tracePt t="14710" x="4294188" y="3103563"/>
          <p14:tracePt t="14721" x="4256088" y="3116263"/>
          <p14:tracePt t="14733" x="4230688" y="3116263"/>
          <p14:tracePt t="14745" x="4192588" y="3128963"/>
          <p14:tracePt t="14757" x="4168775" y="3141663"/>
          <p14:tracePt t="14769" x="4143375" y="3154363"/>
          <p14:tracePt t="14782" x="4117975" y="3154363"/>
          <p14:tracePt t="14809" x="4105275" y="3154363"/>
          <p14:tracePt t="14834" x="4105275" y="3165475"/>
          <p14:tracePt t="14934" x="4130675" y="3165475"/>
          <p14:tracePt t="14945" x="4143375" y="3165475"/>
          <p14:tracePt t="14957" x="4168775" y="3165475"/>
          <p14:tracePt t="14969" x="4192588" y="3165475"/>
          <p14:tracePt t="14981" x="4217988" y="3165475"/>
          <p14:tracePt t="14995" x="4243388" y="3165475"/>
          <p14:tracePt t="15006" x="4268788" y="3165475"/>
          <p14:tracePt t="15019" x="4305300" y="3165475"/>
          <p14:tracePt t="15031" x="4330700" y="3165475"/>
          <p14:tracePt t="15047" x="4356100" y="3165475"/>
          <p14:tracePt t="15058" x="4368800" y="3165475"/>
          <p14:tracePt t="15069" x="4394200" y="3165475"/>
          <p14:tracePt t="15081" x="4406900" y="3165475"/>
          <p14:tracePt t="15094" x="4418013" y="3165475"/>
          <p14:tracePt t="15119" x="4430713" y="3165475"/>
          <p14:tracePt t="15132" x="4443413" y="3165475"/>
          <p14:tracePt t="15142" x="4468813" y="3165475"/>
          <p14:tracePt t="15155" x="4530725" y="3165475"/>
          <p14:tracePt t="15168" x="4630738" y="3165475"/>
          <p14:tracePt t="15182" x="4719638" y="3165475"/>
          <p14:tracePt t="15192" x="4806950" y="3165475"/>
          <p14:tracePt t="15204" x="4919663" y="3178175"/>
          <p14:tracePt t="15217" x="5019675" y="3178175"/>
          <p14:tracePt t="15234" x="5094288" y="3190875"/>
          <p14:tracePt t="15242" x="5119688" y="3190875"/>
          <p14:tracePt t="15254" x="5132388" y="3190875"/>
          <p14:tracePt t="15267" x="5145088" y="3190875"/>
          <p14:tracePt t="15328" x="5157788" y="3190875"/>
          <p14:tracePt t="20525" x="4832350" y="2890838"/>
          <p14:tracePt t="20537" x="4343400" y="2390775"/>
          <p14:tracePt t="20550" x="3541713" y="1652588"/>
          <p14:tracePt t="20562" x="2790825" y="1001713"/>
          <p14:tracePt t="20573" x="1839913" y="274638"/>
          <p14:tracePt t="21934" x="1639888" y="1701800"/>
          <p14:tracePt t="21934" x="2641600" y="2590800"/>
          <p14:tracePt t="21934" x="3505200" y="3429000"/>
          <p14:tracePt t="21934" x="4043363" y="4017963"/>
          <p14:tracePt t="21934" x="4294188" y="4330700"/>
          <p14:tracePt t="21934" x="4394200" y="4443413"/>
          <p14:tracePt t="21934" x="4456113" y="4505325"/>
          <p14:tracePt t="21934" x="4394200" y="4505325"/>
          <p14:tracePt t="21934" x="4305300" y="4492625"/>
          <p14:tracePt t="21934" x="4168775" y="4405313"/>
          <p14:tracePt t="21934" x="3892550" y="4129088"/>
          <p14:tracePt t="21934" x="3341688" y="3729038"/>
          <p14:tracePt t="21934" x="2790825" y="3228975"/>
          <p14:tracePt t="21934" x="2003425" y="2627313"/>
          <p14:tracePt t="21934" x="1414463" y="2178050"/>
          <p14:tracePt t="21934" x="701675" y="1614488"/>
          <p14:tracePt t="21934" x="187325" y="12017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814286" y="624110"/>
            <a:ext cx="9472612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Slow Start and Congestion Avoidance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F06F83-2797-4ABA-95EF-594BC72C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299607"/>
            <a:ext cx="5411334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86FF8F01-087F-4FA0-A014-1A75E7704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71" y="2299608"/>
            <a:ext cx="5309621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5698D5-3459-4668-8F62-1F0B551140A7}"/>
              </a:ext>
            </a:extLst>
          </p:cNvPr>
          <p:cNvSpPr/>
          <p:nvPr/>
        </p:nvSpPr>
        <p:spPr>
          <a:xfrm>
            <a:off x="2598264" y="5864558"/>
            <a:ext cx="1625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</a:rPr>
              <a:t>TCP Slow Start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DDBB6-E509-4F50-82CD-E6615A324483}"/>
              </a:ext>
            </a:extLst>
          </p:cNvPr>
          <p:cNvSpPr/>
          <p:nvPr/>
        </p:nvSpPr>
        <p:spPr>
          <a:xfrm>
            <a:off x="6920317" y="5957600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</a:rPr>
              <a:t>TCP Slow Start &amp; Congestion Avoidance 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F996E33-4D12-40DF-827A-1FBBF97C5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48"/>
    </mc:Choice>
    <mc:Fallback xmlns="">
      <p:transition spd="slow" advTm="89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04" x="5394325" y="1463675"/>
          <p14:tracePt t="4115" x="5307013" y="1450975"/>
          <p14:tracePt t="4127" x="5181600" y="1439863"/>
          <p14:tracePt t="4139" x="4981575" y="1401763"/>
          <p14:tracePt t="4151" x="4543425" y="1339850"/>
          <p14:tracePt t="4164" x="4217988" y="1263650"/>
          <p14:tracePt t="4175" x="3779838" y="1176338"/>
          <p14:tracePt t="4188" x="3392488" y="1138238"/>
          <p14:tracePt t="4200" x="3205163" y="1114425"/>
          <p14:tracePt t="4216" x="3067050" y="1089025"/>
          <p14:tracePt t="4225" x="2979738" y="1063625"/>
          <p14:tracePt t="4238" x="2916238" y="1063625"/>
          <p14:tracePt t="4250" x="2879725" y="1063625"/>
          <p14:tracePt t="4264" x="2867025" y="1063625"/>
          <p14:tracePt t="4274" x="2854325" y="1063625"/>
          <p14:tracePt t="4300" x="2828925" y="1063625"/>
          <p14:tracePt t="4314" x="2803525" y="1063625"/>
          <p14:tracePt t="4340" x="2778125" y="1063625"/>
          <p14:tracePt t="4350" x="2741613" y="1063625"/>
          <p14:tracePt t="4362" x="2703513" y="1063625"/>
          <p14:tracePt t="4373" x="2667000" y="1063625"/>
          <p14:tracePt t="4386" x="2628900" y="1063625"/>
          <p14:tracePt t="4399" x="2590800" y="1063625"/>
          <p14:tracePt t="4411" x="2565400" y="1063625"/>
          <p14:tracePt t="4423" x="2528888" y="1063625"/>
          <p14:tracePt t="4436" x="2490788" y="1063625"/>
          <p14:tracePt t="4448" x="2465388" y="1076325"/>
          <p14:tracePt t="4466" x="2428875" y="1076325"/>
          <p14:tracePt t="4473" x="2403475" y="1089025"/>
          <p14:tracePt t="4497" x="2390775" y="1089025"/>
          <p14:tracePt t="4536" x="2390775" y="1101725"/>
          <p14:tracePt t="4547" x="2378075" y="1101725"/>
          <p14:tracePt t="4559" x="2378075" y="1114425"/>
          <p14:tracePt t="4572" x="2378075" y="1125538"/>
          <p14:tracePt t="4588" x="2378075" y="1138238"/>
          <p14:tracePt t="4597" x="2378075" y="1150938"/>
          <p14:tracePt t="4609" x="2378075" y="1176338"/>
          <p14:tracePt t="4621" x="2378075" y="1189038"/>
          <p14:tracePt t="4634" x="2378075" y="1214438"/>
          <p14:tracePt t="4646" x="2378075" y="1227138"/>
          <p14:tracePt t="4658" x="2378075" y="1238250"/>
          <p14:tracePt t="4670" x="2378075" y="1263650"/>
          <p14:tracePt t="4683" x="2390775" y="1276350"/>
          <p14:tracePt t="4696" x="2403475" y="1289050"/>
          <p14:tracePt t="4711" x="2403475" y="1301750"/>
          <p14:tracePt t="4720" x="2416175" y="1301750"/>
          <p14:tracePt t="4745" x="2416175" y="1314450"/>
          <p14:tracePt t="4756" x="2416175" y="1327150"/>
          <p14:tracePt t="4782" x="2428875" y="1327150"/>
          <p14:tracePt t="4806" x="2428875" y="1339850"/>
          <p14:tracePt t="4844" x="2428875" y="1350963"/>
          <p14:tracePt t="4870" x="2428875" y="1363663"/>
          <p14:tracePt t="4882" x="2428875" y="1376363"/>
          <p14:tracePt t="22376" x="2403475" y="1376363"/>
          <p14:tracePt t="22388" x="2390775" y="1376363"/>
          <p14:tracePt t="22400" x="2365375" y="1376363"/>
          <p14:tracePt t="22413" x="2339975" y="1376363"/>
          <p14:tracePt t="22426" x="2303463" y="1376363"/>
          <p14:tracePt t="22437" x="2278063" y="1389063"/>
          <p14:tracePt t="22451" x="2239963" y="1389063"/>
          <p14:tracePt t="22463" x="2216150" y="1389063"/>
          <p14:tracePt t="22476" x="2190750" y="1401763"/>
          <p14:tracePt t="22491" x="2165350" y="1427163"/>
          <p14:tracePt t="22501" x="2139950" y="1439863"/>
          <p14:tracePt t="22512" x="2127250" y="1463675"/>
          <p14:tracePt t="22524" x="2103438" y="1476375"/>
          <p14:tracePt t="22536" x="2090738" y="1501775"/>
          <p14:tracePt t="22547" x="2065338" y="1501775"/>
          <p14:tracePt t="22560" x="2065338" y="1527175"/>
          <p14:tracePt t="22574" x="2052638" y="1527175"/>
          <p14:tracePt t="22586" x="2052638" y="1539875"/>
          <p14:tracePt t="22597" x="2039938" y="1539875"/>
          <p14:tracePt t="22614" x="2039938" y="1552575"/>
          <p14:tracePt t="22622" x="2027238" y="1563688"/>
          <p14:tracePt t="22647" x="2027238" y="1576388"/>
          <p14:tracePt t="22685" x="2027238" y="1589088"/>
          <p14:tracePt t="22697" x="2039938" y="1589088"/>
          <p14:tracePt t="22710" x="2065338" y="1601788"/>
          <p14:tracePt t="22738" x="2078038" y="1614488"/>
          <p14:tracePt t="22760" x="2103438" y="1627188"/>
          <p14:tracePt t="22785" x="2139950" y="1639888"/>
          <p14:tracePt t="22796" x="2178050" y="1652588"/>
          <p14:tracePt t="22809" x="2228850" y="1663700"/>
          <p14:tracePt t="22821" x="2265363" y="1676400"/>
          <p14:tracePt t="22834" x="2303463" y="1676400"/>
          <p14:tracePt t="22845" x="2316163" y="1676400"/>
          <p14:tracePt t="22870" x="2328863" y="1676400"/>
          <p14:tracePt t="22895" x="2339975" y="1676400"/>
          <p14:tracePt t="22932" x="2352675" y="1676400"/>
          <p14:tracePt t="22944" x="2378075" y="1676400"/>
          <p14:tracePt t="22957" x="2390775" y="1689100"/>
          <p14:tracePt t="22969" x="2403475" y="1701800"/>
          <p14:tracePt t="22985" x="2428875" y="1701800"/>
          <p14:tracePt t="22993" x="2441575" y="1701800"/>
          <p14:tracePt t="23006" x="2452688" y="1714500"/>
          <p14:tracePt t="23018" x="2478088" y="1727200"/>
          <p14:tracePt t="23030" x="2490788" y="1727200"/>
          <p14:tracePt t="23043" x="2516188" y="1739900"/>
          <p14:tracePt t="23055" x="2528888" y="1752600"/>
          <p14:tracePt t="23079" x="2541588" y="1765300"/>
          <p14:tracePt t="23922" x="2503488" y="1765300"/>
          <p14:tracePt t="23935" x="2452688" y="1765300"/>
          <p14:tracePt t="23947" x="2403475" y="1765300"/>
          <p14:tracePt t="23959" x="2339975" y="1752600"/>
          <p14:tracePt t="23971" x="2303463" y="1739900"/>
          <p14:tracePt t="23986" x="2278063" y="1714500"/>
          <p14:tracePt t="23996" x="2239963" y="1714500"/>
          <p14:tracePt t="24009" x="2216150" y="1701800"/>
          <p14:tracePt t="24021" x="2203450" y="1689100"/>
          <p14:tracePt t="24033" x="2190750" y="1689100"/>
          <p14:tracePt t="24169" x="2190750" y="1701800"/>
          <p14:tracePt t="24181" x="2190750" y="1739900"/>
          <p14:tracePt t="24193" x="2190750" y="1801813"/>
          <p14:tracePt t="24207" x="2203450" y="1889125"/>
          <p14:tracePt t="24219" x="2216150" y="2014538"/>
          <p14:tracePt t="24234" x="2216150" y="2114550"/>
          <p14:tracePt t="24243" x="2216150" y="2214563"/>
          <p14:tracePt t="24255" x="2216150" y="2290763"/>
          <p14:tracePt t="24268" x="2216150" y="2327275"/>
          <p14:tracePt t="24281" x="2216150" y="2352675"/>
          <p14:tracePt t="24305" x="2216150" y="2365375"/>
          <p14:tracePt t="24368" x="2216150" y="2390775"/>
          <p14:tracePt t="24381" x="2216150" y="2403475"/>
          <p14:tracePt t="24393" x="2216150" y="2427288"/>
          <p14:tracePt t="24405" x="2216150" y="2452688"/>
          <p14:tracePt t="24417" x="2216150" y="2478088"/>
          <p14:tracePt t="24430" x="2216150" y="2490788"/>
          <p14:tracePt t="24446" x="2203450" y="2516188"/>
          <p14:tracePt t="30964" x="2239963" y="2516188"/>
          <p14:tracePt t="30976" x="2278063" y="2527300"/>
          <p14:tracePt t="30988" x="2365375" y="2527300"/>
          <p14:tracePt t="31001" x="2465388" y="2540000"/>
          <p14:tracePt t="31013" x="2578100" y="2540000"/>
          <p14:tracePt t="31026" x="2667000" y="2552700"/>
          <p14:tracePt t="31038" x="2778125" y="2552700"/>
          <p14:tracePt t="31051" x="2928938" y="2565400"/>
          <p14:tracePt t="31063" x="3179763" y="2565400"/>
          <p14:tracePt t="31076" x="3429000" y="2590800"/>
          <p14:tracePt t="31089" x="3643313" y="2590800"/>
          <p14:tracePt t="31100" x="3956050" y="2603500"/>
          <p14:tracePt t="31112" x="4230688" y="2603500"/>
          <p14:tracePt t="31126" x="4394200" y="2603500"/>
          <p14:tracePt t="31140" x="4543425" y="2603500"/>
          <p14:tracePt t="31148" x="4643438" y="2603500"/>
          <p14:tracePt t="31160" x="4794250" y="2603500"/>
          <p14:tracePt t="31174" x="4932363" y="2590800"/>
          <p14:tracePt t="31187" x="5032375" y="2578100"/>
          <p14:tracePt t="31198" x="5119688" y="2552700"/>
          <p14:tracePt t="31210" x="5194300" y="2516188"/>
          <p14:tracePt t="31224" x="5245100" y="2490788"/>
          <p14:tracePt t="35965" x="5219700" y="2503488"/>
          <p14:tracePt t="35977" x="5194300" y="2503488"/>
          <p14:tracePt t="35990" x="5145088" y="2540000"/>
          <p14:tracePt t="36003" x="5106988" y="2565400"/>
          <p14:tracePt t="36018" x="5045075" y="2627313"/>
          <p14:tracePt t="36028" x="4956175" y="2728913"/>
          <p14:tracePt t="36042" x="4856163" y="2816225"/>
          <p14:tracePt t="36051" x="4806950" y="2890838"/>
          <p14:tracePt t="36063" x="4781550" y="2916238"/>
          <p14:tracePt t="36077" x="4756150" y="2928938"/>
          <p14:tracePt t="36090" x="4756150" y="2941638"/>
          <p14:tracePt t="36175" x="4768850" y="2941638"/>
          <p14:tracePt t="36188" x="4781550" y="2941638"/>
          <p14:tracePt t="36200" x="4794250" y="2941638"/>
          <p14:tracePt t="36212" x="4806950" y="2941638"/>
          <p14:tracePt t="36224" x="4832350" y="2952750"/>
          <p14:tracePt t="36236" x="4856163" y="2952750"/>
          <p14:tracePt t="36248" x="4894263" y="2952750"/>
          <p14:tracePt t="36262" x="4932363" y="2952750"/>
          <p14:tracePt t="36274" x="4945063" y="2952750"/>
          <p14:tracePt t="36286" x="4956175" y="2965450"/>
          <p14:tracePt t="36298" x="4968875" y="2965450"/>
          <p14:tracePt t="37561" x="4956175" y="2965450"/>
          <p14:tracePt t="37574" x="4919663" y="2965450"/>
          <p14:tracePt t="37586" x="4832350" y="2965450"/>
          <p14:tracePt t="37599" x="4656138" y="2978150"/>
          <p14:tracePt t="37612" x="4443413" y="3016250"/>
          <p14:tracePt t="37623" x="4143375" y="3065463"/>
          <p14:tracePt t="37636" x="3654425" y="3116263"/>
          <p14:tracePt t="37652" x="3305175" y="3154363"/>
          <p14:tracePt t="37661" x="2979738" y="3190875"/>
          <p14:tracePt t="37673" x="2490788" y="3216275"/>
          <p14:tracePt t="37685" x="2152650" y="3228975"/>
          <p14:tracePt t="37697" x="1865313" y="3254375"/>
          <p14:tracePt t="37709" x="1414463" y="3267075"/>
          <p14:tracePt t="37721" x="1139825" y="3267075"/>
          <p14:tracePt t="37734" x="976313" y="3267075"/>
          <p14:tracePt t="37747" x="863600" y="3267075"/>
          <p14:tracePt t="37759" x="788988" y="3267075"/>
          <p14:tracePt t="37774" x="763588" y="3267075"/>
          <p14:tracePt t="37784" x="738188" y="3267075"/>
          <p14:tracePt t="38527" x="825500" y="3254375"/>
          <p14:tracePt t="38538" x="1001713" y="3178175"/>
          <p14:tracePt t="38552" x="1252538" y="3090863"/>
          <p14:tracePt t="38563" x="1714500" y="2978150"/>
          <p14:tracePt t="38574" x="2090738" y="2890838"/>
          <p14:tracePt t="38588" x="2252663" y="2852738"/>
          <p14:tracePt t="38600" x="2339975" y="2828925"/>
          <p14:tracePt t="38613" x="2365375" y="2828925"/>
          <p14:tracePt t="38625" x="2378075" y="2816225"/>
          <p14:tracePt t="38935" x="2378075" y="2803525"/>
          <p14:tracePt t="39381" x="2403475" y="2803525"/>
          <p14:tracePt t="39396" x="2465388" y="2790825"/>
          <p14:tracePt t="39405" x="2654300" y="2790825"/>
          <p14:tracePt t="39417" x="2828925" y="2790825"/>
          <p14:tracePt t="39429" x="3067050" y="2790825"/>
          <p14:tracePt t="39441" x="3441700" y="2790825"/>
          <p14:tracePt t="39453" x="3730625" y="2816225"/>
          <p14:tracePt t="39467" x="3905250" y="2816225"/>
          <p14:tracePt t="39479" x="4030663" y="2840038"/>
          <p14:tracePt t="39491" x="4081463" y="2840038"/>
          <p14:tracePt t="39503" x="4092575" y="2852738"/>
          <p14:tracePt t="39520" x="4105275" y="2852738"/>
          <p14:tracePt t="39553" x="4117975" y="2852738"/>
          <p14:tracePt t="39715" x="4168775" y="2852738"/>
          <p14:tracePt t="39726" x="4205288" y="2852738"/>
          <p14:tracePt t="39739" x="4243388" y="2852738"/>
          <p14:tracePt t="39753" x="4268788" y="2852738"/>
          <p14:tracePt t="39764" x="4294188" y="2852738"/>
          <p14:tracePt t="39777" x="4305300" y="2852738"/>
          <p14:tracePt t="39790" x="4330700" y="2840038"/>
          <p14:tracePt t="39800" x="4343400" y="2840038"/>
          <p14:tracePt t="39827" x="4356100" y="2840038"/>
          <p14:tracePt t="39850" x="4368800" y="2840038"/>
          <p14:tracePt t="39937" x="4381500" y="2828925"/>
          <p14:tracePt t="40902" x="4368800" y="2828925"/>
          <p14:tracePt t="40914" x="4305300" y="2828925"/>
          <p14:tracePt t="40926" x="4205288" y="2828925"/>
          <p14:tracePt t="40943" x="3856038" y="2828925"/>
          <p14:tracePt t="40952" x="3341688" y="2928938"/>
          <p14:tracePt t="40964" x="2603500" y="3103563"/>
          <p14:tracePt t="40976" x="2065338" y="3254375"/>
          <p14:tracePt t="40989" x="1627188" y="3354388"/>
          <p14:tracePt t="41000" x="1227138" y="3441700"/>
          <p14:tracePt t="41017" x="1001713" y="3479800"/>
          <p14:tracePt t="41026" x="914400" y="3503613"/>
          <p14:tracePt t="41037" x="876300" y="3503613"/>
          <p14:tracePt t="41063" x="863600" y="3503613"/>
          <p14:tracePt t="43237" x="850900" y="3503613"/>
          <p14:tracePt t="43249" x="825500" y="3503613"/>
          <p14:tracePt t="43261" x="788988" y="3503613"/>
          <p14:tracePt t="43273" x="725488" y="3503613"/>
          <p14:tracePt t="43287" x="663575" y="3516313"/>
          <p14:tracePt t="43298" x="612775" y="3554413"/>
          <p14:tracePt t="43311" x="550863" y="3590925"/>
          <p14:tracePt t="43323" x="476250" y="3629025"/>
          <p14:tracePt t="43336" x="400050" y="3667125"/>
          <p14:tracePt t="43347" x="350838" y="3692525"/>
          <p14:tracePt t="43360" x="325438" y="3703638"/>
          <p14:tracePt t="43373" x="312738" y="3729038"/>
          <p14:tracePt t="43386" x="287338" y="3754438"/>
          <p14:tracePt t="43397" x="274638" y="3779838"/>
          <p14:tracePt t="43410" x="263525" y="3803650"/>
          <p14:tracePt t="43422" x="250825" y="3829050"/>
          <p14:tracePt t="43436" x="250825" y="3879850"/>
          <p14:tracePt t="43446" x="250825" y="3905250"/>
          <p14:tracePt t="43458" x="250825" y="3929063"/>
          <p14:tracePt t="43471" x="250825" y="3954463"/>
          <p14:tracePt t="43486" x="263525" y="3967163"/>
          <p14:tracePt t="43496" x="274638" y="4005263"/>
          <p14:tracePt t="43508" x="312738" y="4041775"/>
          <p14:tracePt t="43520" x="350838" y="4079875"/>
          <p14:tracePt t="43537" x="400050" y="4105275"/>
          <p14:tracePt t="43546" x="412750" y="4129088"/>
          <p14:tracePt t="43558" x="425450" y="4141788"/>
          <p14:tracePt t="43570" x="425450" y="4154488"/>
          <p14:tracePt t="43856" x="425450" y="4141788"/>
          <p14:tracePt t="43868" x="425450" y="4117975"/>
          <p14:tracePt t="43880" x="425450" y="4092575"/>
          <p14:tracePt t="43894" x="412750" y="4067175"/>
          <p14:tracePt t="43909" x="412750" y="4054475"/>
          <p14:tracePt t="43930" x="412750" y="4041775"/>
          <p14:tracePt t="43943" x="400050" y="4029075"/>
          <p14:tracePt t="43966" x="400050" y="4017963"/>
          <p14:tracePt t="43993" x="400050" y="4005263"/>
          <p14:tracePt t="44140" x="425450" y="4005263"/>
          <p14:tracePt t="44156" x="488950" y="3992563"/>
          <p14:tracePt t="44165" x="650875" y="3979863"/>
          <p14:tracePt t="44178" x="989013" y="3967163"/>
          <p14:tracePt t="44189" x="1327150" y="3941763"/>
          <p14:tracePt t="44203" x="1739900" y="3941763"/>
          <p14:tracePt t="44215" x="2090738" y="3929063"/>
          <p14:tracePt t="44227" x="2265363" y="3905250"/>
          <p14:tracePt t="44241" x="2403475" y="3879850"/>
          <p14:tracePt t="44251" x="2528888" y="3841750"/>
          <p14:tracePt t="44263" x="2654300" y="3792538"/>
          <p14:tracePt t="44280" x="2754313" y="3729038"/>
          <p14:tracePt t="44292" x="2854325" y="3667125"/>
          <p14:tracePt t="44301" x="2854325" y="3616325"/>
          <p14:tracePt t="44499" x="3154363" y="3503613"/>
          <p14:tracePt t="44511" x="3805238" y="3316288"/>
          <p14:tracePt t="44528" x="4768850" y="3178175"/>
          <p14:tracePt t="44536" x="5895975" y="3090863"/>
          <p14:tracePt t="44549" x="6846888" y="3141663"/>
          <p14:tracePt t="44561" x="7710488" y="3316288"/>
          <p14:tracePt t="44576" x="8223250" y="3454400"/>
          <p14:tracePt t="44585" x="8474075" y="3541713"/>
          <p14:tracePt t="44598" x="8574088" y="3603625"/>
          <p14:tracePt t="44610" x="8612188" y="3616325"/>
          <p14:tracePt t="44625" x="8650288" y="3629025"/>
          <p14:tracePt t="44634" x="8650288" y="3641725"/>
          <p14:tracePt t="44649" x="8661400" y="3641725"/>
          <p14:tracePt t="44696" x="8661400" y="3629025"/>
          <p14:tracePt t="44710" x="8650288" y="3629025"/>
          <p14:tracePt t="44722" x="8637588" y="3629025"/>
          <p14:tracePt t="44734" x="8637588" y="3616325"/>
          <p14:tracePt t="44747" x="8624888" y="3616325"/>
          <p14:tracePt t="44760" x="8612188" y="3590925"/>
          <p14:tracePt t="44778" x="8586788" y="3579813"/>
          <p14:tracePt t="44785" x="8574088" y="3567113"/>
          <p14:tracePt t="44796" x="8548688" y="3554413"/>
          <p14:tracePt t="44807" x="8524875" y="3554413"/>
          <p14:tracePt t="44820" x="8486775" y="3554413"/>
          <p14:tracePt t="44832" x="8474075" y="3554413"/>
          <p14:tracePt t="44857" x="8461375" y="3554413"/>
          <p14:tracePt t="45093" x="8448675" y="3554413"/>
          <p14:tracePt t="55227" x="8424863" y="3567113"/>
          <p14:tracePt t="55239" x="8412163" y="3616325"/>
          <p14:tracePt t="55252" x="8386763" y="3692525"/>
          <p14:tracePt t="55265" x="8348663" y="3767138"/>
          <p14:tracePt t="55276" x="8324850" y="3816350"/>
          <p14:tracePt t="55289" x="8312150" y="3892550"/>
          <p14:tracePt t="55301" x="8299450" y="3979863"/>
          <p14:tracePt t="55313" x="8299450" y="4092575"/>
          <p14:tracePt t="55328" x="8299450" y="4192588"/>
          <p14:tracePt t="55337" x="8299450" y="4279900"/>
          <p14:tracePt t="55349" x="8299450" y="4341813"/>
          <p14:tracePt t="55362" x="8324850" y="4418013"/>
          <p14:tracePt t="55374" x="8335963" y="4454525"/>
          <p14:tracePt t="55388" x="8361363" y="4505325"/>
          <p14:tracePt t="55399" x="8386763" y="4518025"/>
          <p14:tracePt t="55412" x="8386763" y="4530725"/>
          <p14:tracePt t="55424" x="8412163" y="4530725"/>
          <p14:tracePt t="55437" x="8424863" y="4530725"/>
          <p14:tracePt t="55452" x="8448675" y="4505325"/>
          <p14:tracePt t="55462" x="8474075" y="4443413"/>
          <p14:tracePt t="55474" x="8486775" y="4379913"/>
          <p14:tracePt t="55487" x="8499475" y="4241800"/>
          <p14:tracePt t="55500" x="8524875" y="4092575"/>
          <p14:tracePt t="55510" x="8537575" y="3954463"/>
          <p14:tracePt t="55524" x="8537575" y="3867150"/>
          <p14:tracePt t="55536" x="8537575" y="3816350"/>
          <p14:tracePt t="55550" x="8537575" y="3767138"/>
          <p14:tracePt t="55560" x="8537575" y="3729038"/>
          <p14:tracePt t="55576" x="8512175" y="3692525"/>
          <p14:tracePt t="55586" x="8474075" y="3641725"/>
          <p14:tracePt t="55600" x="8448675" y="3629025"/>
          <p14:tracePt t="55610" x="8412163" y="3629025"/>
          <p14:tracePt t="55622" x="8386763" y="3629025"/>
          <p14:tracePt t="55634" x="8348663" y="3629025"/>
          <p14:tracePt t="55648" x="8324850" y="3641725"/>
          <p14:tracePt t="55660" x="8274050" y="3692525"/>
          <p14:tracePt t="55672" x="8199438" y="3767138"/>
          <p14:tracePt t="55684" x="8148638" y="3841750"/>
          <p14:tracePt t="55701" x="8099425" y="3992563"/>
          <p14:tracePt t="55709" x="8099425" y="4241800"/>
          <p14:tracePt t="55721" x="8099425" y="4454525"/>
          <p14:tracePt t="55734" x="8161338" y="4643438"/>
          <p14:tracePt t="55746" x="8212138" y="4792663"/>
          <p14:tracePt t="55758" x="8274050" y="4930775"/>
          <p14:tracePt t="55771" x="8312150" y="5043488"/>
          <p14:tracePt t="55784" x="8335963" y="5156200"/>
          <p14:tracePt t="55796" x="8361363" y="5230813"/>
          <p14:tracePt t="55808" x="8361363" y="5268913"/>
          <p14:tracePt t="55824" x="8374063" y="5294313"/>
          <p14:tracePt t="55834" x="8374063" y="5318125"/>
          <p14:tracePt t="55845" x="8374063" y="5330825"/>
          <p14:tracePt t="55857" x="8374063" y="5343525"/>
          <p14:tracePt t="55868" x="8374063" y="5381625"/>
          <p14:tracePt t="55882" x="8386763" y="5394325"/>
          <p14:tracePt t="55894" x="8399463" y="5418138"/>
          <p14:tracePt t="61158" x="8374063" y="5418138"/>
          <p14:tracePt t="61170" x="8335963" y="5418138"/>
          <p14:tracePt t="61182" x="8312150" y="5418138"/>
          <p14:tracePt t="61196" x="8274050" y="5407025"/>
          <p14:tracePt t="61207" x="8235950" y="5381625"/>
          <p14:tracePt t="61218" x="8199438" y="5381625"/>
          <p14:tracePt t="61231" x="8110538" y="5368925"/>
          <p14:tracePt t="61243" x="8023225" y="5356225"/>
          <p14:tracePt t="61259" x="7935913" y="5330825"/>
          <p14:tracePt t="61268" x="7886700" y="5330825"/>
          <p14:tracePt t="61280" x="7848600" y="5318125"/>
          <p14:tracePt t="61293" x="7810500" y="5318125"/>
          <p14:tracePt t="61306" x="7785100" y="5318125"/>
          <p14:tracePt t="61318" x="7761288" y="5318125"/>
          <p14:tracePt t="61330" x="7735888" y="5318125"/>
          <p14:tracePt t="61343" x="7697788" y="5318125"/>
          <p14:tracePt t="61356" x="7673975" y="5318125"/>
          <p14:tracePt t="61368" x="7635875" y="5318125"/>
          <p14:tracePt t="61384" x="7572375" y="5330825"/>
          <p14:tracePt t="61393" x="7497763" y="5343525"/>
          <p14:tracePt t="61405" x="7459663" y="5356225"/>
          <p14:tracePt t="61416" x="7410450" y="5381625"/>
          <p14:tracePt t="61429" x="7348538" y="5407025"/>
          <p14:tracePt t="61442" x="7297738" y="5407025"/>
          <p14:tracePt t="61454" x="7223125" y="5407025"/>
          <p14:tracePt t="61466" x="7059613" y="5394325"/>
          <p14:tracePt t="61478" x="6897688" y="5343525"/>
          <p14:tracePt t="61491" x="6772275" y="5294313"/>
          <p14:tracePt t="61507" x="6646863" y="5218113"/>
          <p14:tracePt t="61516" x="6521450" y="5143500"/>
          <p14:tracePt t="61528" x="6383338" y="5056188"/>
          <p14:tracePt t="61541" x="6283325" y="5005388"/>
          <p14:tracePt t="61553" x="6208713" y="4968875"/>
          <p14:tracePt t="61565" x="6170613" y="4943475"/>
          <p14:tracePt t="61591" x="6170613" y="4918075"/>
          <p14:tracePt t="61839" x="6121400" y="4918075"/>
          <p14:tracePt t="61851" x="6008688" y="4918075"/>
          <p14:tracePt t="61864" x="5908675" y="4918075"/>
          <p14:tracePt t="61879" x="5808663" y="4892675"/>
          <p14:tracePt t="61888" x="5708650" y="4879975"/>
          <p14:tracePt t="61900" x="5557838" y="4843463"/>
          <p14:tracePt t="61914" x="5357813" y="4805363"/>
          <p14:tracePt t="61928" x="5194300" y="4768850"/>
          <p14:tracePt t="61946" x="5057775" y="4692650"/>
          <p14:tracePt t="61951" x="4956175" y="4656138"/>
          <p14:tracePt t="61961" x="4868863" y="4618038"/>
          <p14:tracePt t="61975" x="4794250" y="4567238"/>
          <p14:tracePt t="61986" x="4732338" y="4554538"/>
          <p14:tracePt t="62002" x="4643438" y="4543425"/>
          <p14:tracePt t="62011" x="4568825" y="4530725"/>
          <p14:tracePt t="62025" x="4518025" y="4530725"/>
          <p14:tracePt t="62035" x="4468813" y="4530725"/>
          <p14:tracePt t="62048" x="4430713" y="4530725"/>
          <p14:tracePt t="62061" x="4406900" y="4518025"/>
          <p14:tracePt t="62075" x="4381500" y="4518025"/>
          <p14:tracePt t="62085" x="4356100" y="4518025"/>
          <p14:tracePt t="62110" x="4343400" y="4518025"/>
          <p14:tracePt t="62129" x="4330700" y="4518025"/>
          <p14:tracePt t="62147" x="4318000" y="4554538"/>
          <p14:tracePt t="62160" x="4318000" y="4579938"/>
          <p14:tracePt t="62171" x="4305300" y="4618038"/>
          <p14:tracePt t="62184" x="4294188" y="4656138"/>
          <p14:tracePt t="62196" x="4294188" y="4692650"/>
          <p14:tracePt t="62209" x="4294188" y="4743450"/>
          <p14:tracePt t="62221" x="4294188" y="4779963"/>
          <p14:tracePt t="62233" x="4294188" y="4830763"/>
          <p14:tracePt t="62246" x="4294188" y="4892675"/>
          <p14:tracePt t="62259" x="4294188" y="4956175"/>
          <p14:tracePt t="62270" x="4294188" y="4992688"/>
          <p14:tracePt t="62283" x="4294188" y="5030788"/>
          <p14:tracePt t="62308" x="4294188" y="5043488"/>
          <p14:tracePt t="62854" x="4281488" y="5043488"/>
          <p14:tracePt t="62866" x="4256088" y="5043488"/>
          <p14:tracePt t="62882" x="4217988" y="5043488"/>
          <p14:tracePt t="62890" x="4181475" y="5043488"/>
          <p14:tracePt t="62903" x="4156075" y="5043488"/>
          <p14:tracePt t="62915" x="4117975" y="5030788"/>
          <p14:tracePt t="62929" x="4105275" y="5030788"/>
          <p14:tracePt t="62947" x="4092575" y="5030788"/>
          <p14:tracePt t="62952" x="4068763" y="5030788"/>
          <p14:tracePt t="62964" x="4068763" y="5018088"/>
          <p14:tracePt t="62979" x="4056063" y="5018088"/>
          <p14:tracePt t="62989" x="4043363" y="5018088"/>
          <p14:tracePt t="63015" x="4030663" y="5018088"/>
          <p14:tracePt t="63076" x="4043363" y="5018088"/>
          <p14:tracePt t="63089" x="4068763" y="5056188"/>
          <p14:tracePt t="63101" x="4143375" y="5092700"/>
          <p14:tracePt t="63113" x="4268788" y="5130800"/>
          <p14:tracePt t="63130" x="4381500" y="5156200"/>
          <p14:tracePt t="63137" x="4468813" y="5181600"/>
          <p14:tracePt t="63151" x="4530725" y="5205413"/>
          <p14:tracePt t="63162" x="4556125" y="5205413"/>
          <p14:tracePt t="63174" x="4568825" y="5218113"/>
          <p14:tracePt t="63186" x="4581525" y="5218113"/>
          <p14:tracePt t="66888" x="4581525" y="5205413"/>
          <p14:tracePt t="66901" x="4568825" y="5194300"/>
          <p14:tracePt t="66913" x="4568825" y="5168900"/>
          <p14:tracePt t="66925" x="4543425" y="5143500"/>
          <p14:tracePt t="66946" x="4530725" y="5118100"/>
          <p14:tracePt t="66950" x="4530725" y="5081588"/>
          <p14:tracePt t="66962" x="4518025" y="5056188"/>
          <p14:tracePt t="66974" x="4506913" y="5030788"/>
          <p14:tracePt t="66989" x="4506913" y="5005388"/>
          <p14:tracePt t="66999" x="4506913" y="4992688"/>
          <p14:tracePt t="67012" x="4494213" y="4968875"/>
          <p14:tracePt t="67024" x="4494213" y="4943475"/>
          <p14:tracePt t="67036" x="4481513" y="4918075"/>
          <p14:tracePt t="67049" x="4468813" y="4879975"/>
          <p14:tracePt t="67063" x="4468813" y="4856163"/>
          <p14:tracePt t="67073" x="4468813" y="4805363"/>
          <p14:tracePt t="67085" x="4456113" y="4768850"/>
          <p14:tracePt t="67098" x="4456113" y="4756150"/>
          <p14:tracePt t="67113" x="4443413" y="4718050"/>
          <p14:tracePt t="67123" x="4430713" y="4705350"/>
          <p14:tracePt t="67135" x="4430713" y="4692650"/>
          <p14:tracePt t="67147" x="4418013" y="4679950"/>
          <p14:tracePt t="67172" x="4394200" y="4667250"/>
          <p14:tracePt t="67197" x="4381500" y="4656138"/>
          <p14:tracePt t="67209" x="4356100" y="4643438"/>
          <p14:tracePt t="67221" x="4343400" y="4643438"/>
          <p14:tracePt t="67237" x="4318000" y="4630738"/>
          <p14:tracePt t="67259" x="4305300" y="4630738"/>
          <p14:tracePt t="67283" x="4294188" y="4630738"/>
          <p14:tracePt t="67383" x="4294188" y="4643438"/>
          <p14:tracePt t="67396" x="4318000" y="4679950"/>
          <p14:tracePt t="67408" x="4356100" y="4730750"/>
          <p14:tracePt t="67421" x="4381500" y="4792663"/>
          <p14:tracePt t="67433" x="4406900" y="4830763"/>
          <p14:tracePt t="67446" x="4406900" y="4856163"/>
          <p14:tracePt t="67456" x="4418013" y="4879975"/>
          <p14:tracePt t="67469" x="4430713" y="4879975"/>
          <p14:tracePt t="67485" x="4430713" y="4905375"/>
          <p14:tracePt t="67507" x="4443413" y="4918075"/>
          <p14:tracePt t="67519" x="4456113" y="4943475"/>
          <p14:tracePt t="67530" x="4494213" y="4956175"/>
          <p14:tracePt t="67543" x="4530725" y="4968875"/>
          <p14:tracePt t="67555" x="4556125" y="4981575"/>
          <p14:tracePt t="67581" x="4568825" y="4981575"/>
          <p14:tracePt t="67593" x="4581525" y="4992688"/>
          <p14:tracePt t="67643" x="4581525" y="4981575"/>
          <p14:tracePt t="67655" x="4606925" y="4968875"/>
          <p14:tracePt t="77743" x="4606925" y="4956175"/>
          <p14:tracePt t="77768" x="4606925" y="4930775"/>
          <p14:tracePt t="77780" x="4594225" y="4905375"/>
          <p14:tracePt t="77795" x="4581525" y="4879975"/>
          <p14:tracePt t="77805" x="4581525" y="4856163"/>
          <p14:tracePt t="77817" x="4556125" y="4830763"/>
          <p14:tracePt t="77829" x="4556125" y="4805363"/>
          <p14:tracePt t="77841" x="4556125" y="4792663"/>
          <p14:tracePt t="77855" x="4543425" y="4779963"/>
          <p14:tracePt t="77865" x="4530725" y="4779963"/>
          <p14:tracePt t="77878" x="4530725" y="4768850"/>
          <p14:tracePt t="78003" x="4530725" y="4843463"/>
          <p14:tracePt t="78015" x="4594225" y="4943475"/>
          <p14:tracePt t="78028" x="4630738" y="5005388"/>
          <p14:tracePt t="78043" x="4630738" y="5043488"/>
          <p14:tracePt t="78053" x="4656138" y="5056188"/>
          <p14:tracePt t="78065" x="4656138" y="5068888"/>
          <p14:tracePt t="78102" x="4656138" y="5081588"/>
          <p14:tracePt t="86609" x="4643438" y="5081588"/>
          <p14:tracePt t="86622" x="4619625" y="5081588"/>
          <p14:tracePt t="86633" x="4606925" y="5068888"/>
          <p14:tracePt t="86648" x="4594225" y="5068888"/>
          <p14:tracePt t="86732" x="4630738" y="5068888"/>
          <p14:tracePt t="86745" x="4732338" y="5068888"/>
          <p14:tracePt t="86756" x="4794250" y="5068888"/>
          <p14:tracePt t="86772" x="4832350" y="5068888"/>
          <p14:tracePt t="86782" x="4868863" y="5068888"/>
          <p14:tracePt t="86819" x="4881563" y="5068888"/>
          <p14:tracePt t="86896" x="4819650" y="5068888"/>
          <p14:tracePt t="86906" x="4706938" y="5068888"/>
          <p14:tracePt t="86918" x="4568825" y="5081588"/>
          <p14:tracePt t="86931" x="4243388" y="5081588"/>
          <p14:tracePt t="86942" x="3892550" y="5105400"/>
          <p14:tracePt t="86955" x="3517900" y="5118100"/>
          <p14:tracePt t="86967" x="3041650" y="5118100"/>
          <p14:tracePt t="86979" x="2690813" y="5118100"/>
          <p14:tracePt t="86991" x="2490788" y="5118100"/>
          <p14:tracePt t="87003" x="2239963" y="5118100"/>
          <p14:tracePt t="87019" x="2003425" y="5118100"/>
          <p14:tracePt t="87028" x="1865313" y="5105400"/>
          <p14:tracePt t="87041" x="1801813" y="5092700"/>
          <p14:tracePt t="87053" x="1752600" y="5081588"/>
          <p14:tracePt t="87078" x="1739900" y="5081588"/>
          <p14:tracePt t="87166" x="1739900" y="5092700"/>
          <p14:tracePt t="87487" x="1778000" y="5056188"/>
          <p14:tracePt t="87500" x="1852613" y="4892675"/>
          <p14:tracePt t="87512" x="1952625" y="4667250"/>
          <p14:tracePt t="87525" x="2003425" y="4430713"/>
          <p14:tracePt t="87535" x="2039938" y="4117975"/>
          <p14:tracePt t="87548" x="2039938" y="3741738"/>
          <p14:tracePt t="87561" x="2039938" y="3503613"/>
          <p14:tracePt t="87574" x="2003425" y="3303588"/>
          <p14:tracePt t="87585" x="1939925" y="3090863"/>
          <p14:tracePt t="87598" x="1878013" y="2916238"/>
          <p14:tracePt t="87610" x="1839913" y="2790825"/>
          <p14:tracePt t="87622" x="1801813" y="2716213"/>
          <p14:tracePt t="87634" x="1790700" y="2690813"/>
          <p14:tracePt t="87652" x="1790700" y="2678113"/>
          <p14:tracePt t="87660" x="1778000" y="2678113"/>
          <p14:tracePt t="87684" x="1790700" y="2690813"/>
          <p14:tracePt t="88069" x="1752600" y="2678113"/>
          <p14:tracePt t="88081" x="1677988" y="2590800"/>
          <p14:tracePt t="88094" x="1601788" y="2414588"/>
          <p14:tracePt t="88105" x="1489075" y="2178050"/>
          <p14:tracePt t="88118" x="1352550" y="1978025"/>
          <p14:tracePt t="88131" x="1089025" y="1627188"/>
          <p14:tracePt t="88148" x="776288" y="1250950"/>
          <p14:tracePt t="88155" x="576263" y="1001713"/>
          <p14:tracePt t="88169" x="463550" y="850900"/>
          <p14:tracePt t="88182" x="363538" y="712788"/>
          <p14:tracePt t="88191" x="263525" y="550863"/>
          <p14:tracePt t="88204" x="125413" y="3381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814286" y="624110"/>
            <a:ext cx="9472612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Fast Retransmit/Fast Recovery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1EEA842-DBFE-47EB-A51E-F4E5B70F005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8453"/>
            <a:ext cx="4399686" cy="517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81EAF-884D-4058-B1F1-89BCE19A88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24939" r="46152" b="31083"/>
          <a:stretch/>
        </p:blipFill>
        <p:spPr>
          <a:xfrm>
            <a:off x="2114774" y="2222585"/>
            <a:ext cx="3103778" cy="241282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6A74CAE-4C84-46F8-A1A9-FFA824800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294"/>
    </mc:Choice>
    <mc:Fallback xmlns="">
      <p:transition spd="slow" advTm="179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8" x="2441575" y="1263650"/>
          <p14:tracePt t="309" x="2503488" y="1314450"/>
          <p14:tracePt t="321" x="2603500" y="1389063"/>
          <p14:tracePt t="333" x="2741613" y="1427163"/>
          <p14:tracePt t="349" x="2828925" y="1450975"/>
          <p14:tracePt t="358" x="2854325" y="1463675"/>
          <p14:tracePt t="371" x="2879725" y="1463675"/>
          <p14:tracePt t="395" x="2879725" y="1476375"/>
          <p14:tracePt t="733" x="2854325" y="1476375"/>
          <p14:tracePt t="742" x="2816225" y="1476375"/>
          <p14:tracePt t="754" x="2728913" y="1476375"/>
          <p14:tracePt t="767" x="2616200" y="1463675"/>
          <p14:tracePt t="780" x="2541588" y="1450975"/>
          <p14:tracePt t="790" x="2478088" y="1450975"/>
          <p14:tracePt t="803" x="2441575" y="1439863"/>
          <p14:tracePt t="815" x="2416175" y="1427163"/>
          <p14:tracePt t="826" x="2378075" y="1427163"/>
          <p14:tracePt t="840" x="2352675" y="1427163"/>
          <p14:tracePt t="854" x="2316163" y="1427163"/>
          <p14:tracePt t="865" x="2278063" y="1414463"/>
          <p14:tracePt t="876" x="2228850" y="1414463"/>
          <p14:tracePt t="890" x="2190750" y="1401763"/>
          <p14:tracePt t="904" x="2165350" y="1401763"/>
          <p14:tracePt t="919" x="2127250" y="1401763"/>
          <p14:tracePt t="928" x="2116138" y="1401763"/>
          <p14:tracePt t="952" x="2103438" y="1401763"/>
          <p14:tracePt t="1027" x="2139950" y="1389063"/>
          <p14:tracePt t="1039" x="2252663" y="1376363"/>
          <p14:tracePt t="1051" x="2390775" y="1363663"/>
          <p14:tracePt t="1064" x="2590800" y="1350963"/>
          <p14:tracePt t="1076" x="3003550" y="1327150"/>
          <p14:tracePt t="1089" x="3317875" y="1327150"/>
          <p14:tracePt t="1118" x="4030663" y="1327150"/>
          <p14:tracePt t="1126" x="4243388" y="1327150"/>
          <p14:tracePt t="1138" x="4368800" y="1327150"/>
          <p14:tracePt t="1152" x="4468813" y="1327150"/>
          <p14:tracePt t="1162" x="4543425" y="1327150"/>
          <p14:tracePt t="1175" x="4606925" y="1327150"/>
          <p14:tracePt t="1189" x="4656138" y="1327150"/>
          <p14:tracePt t="1202" x="4732338" y="1327150"/>
          <p14:tracePt t="1211" x="4768850" y="1327150"/>
          <p14:tracePt t="1227" x="4794250" y="1327150"/>
          <p14:tracePt t="1236" x="4819650" y="1327150"/>
          <p14:tracePt t="1249" x="4832350" y="1327150"/>
          <p14:tracePt t="1261" x="4856163" y="1327150"/>
          <p14:tracePt t="1273" x="4868863" y="1327150"/>
          <p14:tracePt t="1285" x="4881563" y="1327150"/>
          <p14:tracePt t="1297" x="4906963" y="1327150"/>
          <p14:tracePt t="1309" x="4932363" y="1327150"/>
          <p14:tracePt t="1322" x="4968875" y="1327150"/>
          <p14:tracePt t="1335" x="4994275" y="1327150"/>
          <p14:tracePt t="1351" x="5019675" y="1327150"/>
          <p14:tracePt t="1359" x="5032375" y="1327150"/>
          <p14:tracePt t="1372" x="5057775" y="1327150"/>
          <p14:tracePt t="1385" x="5081588" y="1327150"/>
          <p14:tracePt t="1397" x="5106988" y="1327150"/>
          <p14:tracePt t="3724" x="5006975" y="1327150"/>
          <p14:tracePt t="3732" x="4843463" y="1327150"/>
          <p14:tracePt t="3745" x="4719638" y="1327150"/>
          <p14:tracePt t="3756" x="4594225" y="1314450"/>
          <p14:tracePt t="3767" x="4481513" y="1301750"/>
          <p14:tracePt t="3781" x="4294188" y="1289050"/>
          <p14:tracePt t="3793" x="4156075" y="1289050"/>
          <p14:tracePt t="3804" x="4081463" y="1276350"/>
          <p14:tracePt t="3818" x="4043363" y="1276350"/>
          <p14:tracePt t="3831" x="4017963" y="1276350"/>
          <p14:tracePt t="3882" x="4081463" y="1276350"/>
          <p14:tracePt t="3894" x="4268788" y="1276350"/>
          <p14:tracePt t="3905" x="4719638" y="1276350"/>
          <p14:tracePt t="3918" x="5407025" y="1350963"/>
          <p14:tracePt t="3930" x="6196013" y="1427163"/>
          <p14:tracePt t="3943" x="6721475" y="1501775"/>
          <p14:tracePt t="3955" x="6985000" y="1527175"/>
          <p14:tracePt t="3970" x="7134225" y="1527175"/>
          <p14:tracePt t="3980" x="7235825" y="1527175"/>
          <p14:tracePt t="3991" x="7272338" y="1527175"/>
          <p14:tracePt t="4017" x="7285038" y="1527175"/>
          <p14:tracePt t="4029" x="7297738" y="1527175"/>
          <p14:tracePt t="4178" x="7272338" y="1527175"/>
          <p14:tracePt t="4190" x="7246938" y="1527175"/>
          <p14:tracePt t="4202" x="7185025" y="1514475"/>
          <p14:tracePt t="4221" x="7072313" y="1514475"/>
          <p14:tracePt t="4229" x="6921500" y="1514475"/>
          <p14:tracePt t="4240" x="6808788" y="1514475"/>
          <p14:tracePt t="4252" x="6621463" y="1514475"/>
          <p14:tracePt t="4265" x="6308725" y="1563688"/>
          <p14:tracePt t="4277" x="6045200" y="1601788"/>
          <p14:tracePt t="4288" x="5883275" y="1601788"/>
          <p14:tracePt t="4301" x="5583238" y="1601788"/>
          <p14:tracePt t="4315" x="5257800" y="1576388"/>
          <p14:tracePt t="4325" x="5045075" y="1563688"/>
          <p14:tracePt t="4342" x="4819650" y="1527175"/>
          <p14:tracePt t="4351" x="4468813" y="1514475"/>
          <p14:tracePt t="4365" x="4205288" y="1514475"/>
          <p14:tracePt t="4376" x="4030663" y="1514475"/>
          <p14:tracePt t="4387" x="3843338" y="1552575"/>
          <p14:tracePt t="4400" x="3541713" y="1614488"/>
          <p14:tracePt t="4413" x="3279775" y="1663700"/>
          <p14:tracePt t="4424" x="3141663" y="1701800"/>
          <p14:tracePt t="4436" x="3054350" y="1727200"/>
          <p14:tracePt t="4448" x="3003550" y="1739900"/>
          <p14:tracePt t="4464" x="2967038" y="1752600"/>
          <p14:tracePt t="4474" x="2928938" y="1752600"/>
          <p14:tracePt t="4486" x="2903538" y="1752600"/>
          <p14:tracePt t="4498" x="2879725" y="1752600"/>
          <p14:tracePt t="4510" x="2854325" y="1752600"/>
          <p14:tracePt t="4535" x="2828925" y="1752600"/>
          <p14:tracePt t="4560" x="2803525" y="1752600"/>
          <p14:tracePt t="4572" x="2790825" y="1752600"/>
          <p14:tracePt t="4588" x="2767013" y="1752600"/>
          <p14:tracePt t="4600" x="2741613" y="1752600"/>
          <p14:tracePt t="4611" x="2716213" y="1752600"/>
          <p14:tracePt t="4623" x="2690813" y="1752600"/>
          <p14:tracePt t="4635" x="2678113" y="1752600"/>
          <p14:tracePt t="51452" x="2590800" y="1652588"/>
          <p14:tracePt t="51463" x="2403475" y="1476375"/>
          <p14:tracePt t="51475" x="2165350" y="1227138"/>
          <p14:tracePt t="51487" x="1990725" y="1001713"/>
          <p14:tracePt t="51499" x="1890713" y="876300"/>
          <p14:tracePt t="51511" x="1827213" y="776288"/>
          <p14:tracePt t="51523" x="1778000" y="712788"/>
          <p14:tracePt t="51540" x="1727200" y="676275"/>
          <p14:tracePt t="51551" x="1701800" y="650875"/>
          <p14:tracePt t="51562" x="1689100" y="625475"/>
          <p14:tracePt t="51574" x="1677988" y="625475"/>
          <p14:tracePt t="51588" x="1665288" y="625475"/>
          <p14:tracePt t="51673" x="1714500" y="676275"/>
          <p14:tracePt t="51685" x="2003425" y="850900"/>
          <p14:tracePt t="51698" x="2541588" y="1163638"/>
          <p14:tracePt t="51709" x="3328988" y="1450975"/>
          <p14:tracePt t="51722" x="4005263" y="1714500"/>
          <p14:tracePt t="51734" x="4494213" y="1914525"/>
          <p14:tracePt t="51746" x="4819650" y="2201863"/>
          <p14:tracePt t="51758" x="4932363" y="2339975"/>
          <p14:tracePt t="51771" x="5006975" y="2452688"/>
          <p14:tracePt t="51788" x="5045075" y="2478088"/>
          <p14:tracePt t="52107" x="5068888" y="2478088"/>
          <p14:tracePt t="52119" x="5145088" y="2465388"/>
          <p14:tracePt t="52132" x="5345113" y="2452688"/>
          <p14:tracePt t="52144" x="5583238" y="2452688"/>
          <p14:tracePt t="52159" x="5821363" y="2452688"/>
          <p14:tracePt t="52168" x="6034088" y="2452688"/>
          <p14:tracePt t="52181" x="6183313" y="2452688"/>
          <p14:tracePt t="52193" x="6270625" y="2452688"/>
          <p14:tracePt t="52206" x="6308725" y="2452688"/>
          <p14:tracePt t="52221" x="6321425" y="2452688"/>
          <p14:tracePt t="52243" x="6334125" y="2452688"/>
          <p14:tracePt t="52268" x="6346825" y="2452688"/>
          <p14:tracePt t="52329" x="6359525" y="2452688"/>
          <p14:tracePt t="52341" x="6370638" y="2452688"/>
          <p14:tracePt t="52392" x="6396038" y="2452688"/>
          <p14:tracePt t="52417" x="6421438" y="2439988"/>
          <p14:tracePt t="52428" x="6434138" y="2427288"/>
          <p14:tracePt t="52441" x="6446838" y="2427288"/>
          <p14:tracePt t="52577" x="6459538" y="2427288"/>
          <p14:tracePt t="52602" x="6472238" y="2427288"/>
          <p14:tracePt t="52613" x="6483350" y="2427288"/>
          <p14:tracePt t="52627" x="6496050" y="2427288"/>
          <p14:tracePt t="52651" x="6508750" y="2427288"/>
          <p14:tracePt t="52861" x="6534150" y="2427288"/>
          <p14:tracePt t="52886" x="6546850" y="2427288"/>
          <p14:tracePt t="52947" x="6559550" y="2427288"/>
          <p14:tracePt t="53133" x="6572250" y="2427288"/>
          <p14:tracePt t="53165" x="6584950" y="2427288"/>
          <p14:tracePt t="53184" x="6596063" y="2427288"/>
          <p14:tracePt t="53208" x="6608763" y="2427288"/>
          <p14:tracePt t="53903" x="6608763" y="2414588"/>
          <p14:tracePt t="53913" x="6608763" y="2390775"/>
          <p14:tracePt t="53927" x="6608763" y="2378075"/>
          <p14:tracePt t="53937" x="6608763" y="2339975"/>
          <p14:tracePt t="53949" x="6634163" y="2314575"/>
          <p14:tracePt t="53962" x="6672263" y="2290763"/>
          <p14:tracePt t="53975" x="6721475" y="2252663"/>
          <p14:tracePt t="53985" x="6772275" y="2190750"/>
          <p14:tracePt t="53998" x="6797675" y="2165350"/>
          <p14:tracePt t="54010" x="6808788" y="2152650"/>
          <p14:tracePt t="54026" x="6821488" y="2152650"/>
          <p14:tracePt t="54034" x="6821488" y="2139950"/>
          <p14:tracePt t="54073" x="6846888" y="2139950"/>
          <p14:tracePt t="54087" x="6859588" y="2139950"/>
          <p14:tracePt t="54099" x="6884988" y="2139950"/>
          <p14:tracePt t="54111" x="6897688" y="2139950"/>
          <p14:tracePt t="54135" x="6910388" y="2139950"/>
          <p14:tracePt t="54150" x="6934200" y="2139950"/>
          <p14:tracePt t="54173" x="6946900" y="2139950"/>
          <p14:tracePt t="54185" x="6972300" y="2139950"/>
          <p14:tracePt t="54198" x="6985000" y="2152650"/>
          <p14:tracePt t="54209" x="6997700" y="2165350"/>
          <p14:tracePt t="54333" x="6997700" y="2190750"/>
          <p14:tracePt t="54359" x="6997700" y="2201863"/>
          <p14:tracePt t="54371" x="6997700" y="2214563"/>
          <p14:tracePt t="54384" x="6997700" y="2227263"/>
          <p14:tracePt t="54411" x="6997700" y="2239963"/>
          <p14:tracePt t="54420" x="6985000" y="2265363"/>
          <p14:tracePt t="54433" x="6972300" y="2314575"/>
          <p14:tracePt t="54444" x="6934200" y="2403475"/>
          <p14:tracePt t="54456" x="6921500" y="2452688"/>
          <p14:tracePt t="54468" x="6910388" y="2478088"/>
          <p14:tracePt t="54482" x="6897688" y="2490788"/>
          <p14:tracePt t="54494" x="6897688" y="2503488"/>
          <p14:tracePt t="54569" x="6897688" y="2452688"/>
          <p14:tracePt t="54582" x="6897688" y="2390775"/>
          <p14:tracePt t="54594" x="6897688" y="2327275"/>
          <p14:tracePt t="54606" x="6897688" y="2290763"/>
          <p14:tracePt t="54619" x="6897688" y="2278063"/>
          <p14:tracePt t="54630" x="6897688" y="2265363"/>
          <p14:tracePt t="54642" x="6897688" y="2252663"/>
          <p14:tracePt t="54692" x="6897688" y="2239963"/>
          <p14:tracePt t="57360" x="6910388" y="2227263"/>
          <p14:tracePt t="57372" x="6946900" y="2214563"/>
          <p14:tracePt t="57384" x="6985000" y="2201863"/>
          <p14:tracePt t="57397" x="7021513" y="2201863"/>
          <p14:tracePt t="57410" x="7046913" y="2190750"/>
          <p14:tracePt t="57423" x="7072313" y="2178050"/>
          <p14:tracePt t="57434" x="7085013" y="2178050"/>
          <p14:tracePt t="57446" x="7097713" y="2178050"/>
          <p14:tracePt t="57471" x="7110413" y="2178050"/>
          <p14:tracePt t="57496" x="7123113" y="2165350"/>
          <p14:tracePt t="57508" x="7134225" y="2165350"/>
          <p14:tracePt t="57520" x="7146925" y="2152650"/>
          <p14:tracePt t="57532" x="7185025" y="2139950"/>
          <p14:tracePt t="57544" x="7223125" y="2127250"/>
          <p14:tracePt t="57556" x="7272338" y="2114550"/>
          <p14:tracePt t="57568" x="7297738" y="2114550"/>
          <p14:tracePt t="57582" x="7335838" y="2101850"/>
          <p14:tracePt t="57594" x="7348538" y="2101850"/>
          <p14:tracePt t="57606" x="7348538" y="2089150"/>
          <p14:tracePt t="57618" x="7359650" y="2089150"/>
          <p14:tracePt t="57631" x="7372350" y="2089150"/>
          <p14:tracePt t="57643" x="7385050" y="2089150"/>
          <p14:tracePt t="57656" x="7397750" y="2078038"/>
          <p14:tracePt t="57667" x="7410450" y="2078038"/>
          <p14:tracePt t="57681" x="7448550" y="2065338"/>
          <p14:tracePt t="57693" x="7472363" y="2065338"/>
          <p14:tracePt t="57706" x="7548563" y="2065338"/>
          <p14:tracePt t="57717" x="7661275" y="2078038"/>
          <p14:tracePt t="57729" x="7785100" y="2089150"/>
          <p14:tracePt t="57742" x="7874000" y="2114550"/>
          <p14:tracePt t="57754" x="7923213" y="2139950"/>
          <p14:tracePt t="57767" x="7961313" y="2165350"/>
          <p14:tracePt t="57779" x="7999413" y="2178050"/>
          <p14:tracePt t="57791" x="8010525" y="2178050"/>
          <p14:tracePt t="57804" x="8023225" y="2190750"/>
          <p14:tracePt t="57817" x="8023225" y="2201863"/>
          <p14:tracePt t="57829" x="8035925" y="2201863"/>
          <p14:tracePt t="57842" x="8035925" y="2214563"/>
          <p14:tracePt t="57854" x="8048625" y="2214563"/>
          <p14:tracePt t="57866" x="8048625" y="2227263"/>
          <p14:tracePt t="58176" x="8048625" y="2239963"/>
          <p14:tracePt t="58189" x="8048625" y="2252663"/>
          <p14:tracePt t="58201" x="8048625" y="2290763"/>
          <p14:tracePt t="58213" x="8048625" y="2314575"/>
          <p14:tracePt t="58226" x="8048625" y="2339975"/>
          <p14:tracePt t="58238" x="8048625" y="2378075"/>
          <p14:tracePt t="58254" x="8048625" y="2403475"/>
          <p14:tracePt t="58264" x="8048625" y="2427288"/>
          <p14:tracePt t="58279" x="8048625" y="2439988"/>
          <p14:tracePt t="58288" x="8035925" y="2465388"/>
          <p14:tracePt t="58312" x="8035925" y="2478088"/>
          <p14:tracePt t="58326" x="8035925" y="2490788"/>
          <p14:tracePt t="58338" x="8023225" y="2503488"/>
          <p14:tracePt t="58362" x="8010525" y="2527300"/>
          <p14:tracePt t="58387" x="8010525" y="2540000"/>
          <p14:tracePt t="58399" x="8010525" y="2565400"/>
          <p14:tracePt t="58424" x="8010525" y="2578100"/>
          <p14:tracePt t="58436" x="8010525" y="2590800"/>
          <p14:tracePt t="58448" x="8010525" y="2603500"/>
          <p14:tracePt t="58510" x="8010525" y="2627313"/>
          <p14:tracePt t="58522" x="7999413" y="2640013"/>
          <p14:tracePt t="58534" x="7999413" y="2665413"/>
          <p14:tracePt t="58560" x="7999413" y="2678113"/>
          <p14:tracePt t="58585" x="7999413" y="2690813"/>
          <p14:tracePt t="58635" x="7999413" y="2703513"/>
          <p14:tracePt t="58671" x="7999413" y="2716213"/>
          <p14:tracePt t="58696" x="7999413" y="2728913"/>
          <p14:tracePt t="58759" x="8048625" y="2728913"/>
          <p14:tracePt t="58771" x="8110538" y="2728913"/>
          <p14:tracePt t="58783" x="8199438" y="2728913"/>
          <p14:tracePt t="58795" x="8286750" y="2703513"/>
          <p14:tracePt t="58806" x="8335963" y="2678113"/>
          <p14:tracePt t="58818" x="8348663" y="2665413"/>
          <p14:tracePt t="58832" x="8361363" y="2652713"/>
          <p14:tracePt t="58845" x="8361363" y="2640013"/>
          <p14:tracePt t="58856" x="8374063" y="2640013"/>
          <p14:tracePt t="58906" x="8374063" y="2627313"/>
          <p14:tracePt t="58956" x="8424863" y="2578100"/>
          <p14:tracePt t="58968" x="8474075" y="2540000"/>
          <p14:tracePt t="58980" x="8512175" y="2503488"/>
          <p14:tracePt t="58995" x="8548688" y="2490788"/>
          <p14:tracePt t="59006" x="8561388" y="2465388"/>
          <p14:tracePt t="59018" x="8574088" y="2465388"/>
          <p14:tracePt t="59031" x="8586788" y="2465388"/>
          <p14:tracePt t="59055" x="8599488" y="2465388"/>
          <p14:tracePt t="59068" x="8624888" y="2465388"/>
          <p14:tracePt t="59082" x="8650288" y="2465388"/>
          <p14:tracePt t="59092" x="8674100" y="2490788"/>
          <p14:tracePt t="59104" x="8712200" y="2527300"/>
          <p14:tracePt t="59120" x="8737600" y="2552700"/>
          <p14:tracePt t="59132" x="8763000" y="2578100"/>
          <p14:tracePt t="59141" x="8774113" y="2603500"/>
          <p14:tracePt t="59167" x="8786813" y="2603500"/>
          <p14:tracePt t="59228" x="8786813" y="2640013"/>
          <p14:tracePt t="59426" x="8750300" y="2678113"/>
          <p14:tracePt t="59438" x="8674100" y="2716213"/>
          <p14:tracePt t="59450" x="8599488" y="2752725"/>
          <p14:tracePt t="59463" x="8561388" y="2778125"/>
          <p14:tracePt t="59475" x="8499475" y="2803525"/>
          <p14:tracePt t="59487" x="8461375" y="2828925"/>
          <p14:tracePt t="59503" x="8435975" y="2840038"/>
          <p14:tracePt t="59514" x="8412163" y="2852738"/>
          <p14:tracePt t="59525" x="8399463" y="2878138"/>
          <p14:tracePt t="59537" x="8386763" y="2890838"/>
          <p14:tracePt t="59548" x="8361363" y="2903538"/>
          <p14:tracePt t="59564" x="8348663" y="2941638"/>
          <p14:tracePt t="59574" x="8324850" y="2990850"/>
          <p14:tracePt t="59586" x="8299450" y="3078163"/>
          <p14:tracePt t="59598" x="8274050" y="3165475"/>
          <p14:tracePt t="59610" x="8261350" y="3216275"/>
          <p14:tracePt t="59626" x="8261350" y="3241675"/>
          <p14:tracePt t="59636" x="8261350" y="3267075"/>
          <p14:tracePt t="59649" x="8261350" y="3278188"/>
          <p14:tracePt t="59660" x="8261350" y="3290888"/>
          <p14:tracePt t="59673" x="8248650" y="3303588"/>
          <p14:tracePt t="59685" x="8248650" y="3316288"/>
          <p14:tracePt t="59699" x="8248650" y="3341688"/>
          <p14:tracePt t="59710" x="8248650" y="3367088"/>
          <p14:tracePt t="59722" x="8248650" y="3390900"/>
          <p14:tracePt t="59735" x="8248650" y="3429000"/>
          <p14:tracePt t="59750" x="8261350" y="3467100"/>
          <p14:tracePt t="59760" x="8286750" y="3516313"/>
          <p14:tracePt t="59772" x="8312150" y="3554413"/>
          <p14:tracePt t="59784" x="8324850" y="3579813"/>
          <p14:tracePt t="59796" x="8335963" y="3590925"/>
          <p14:tracePt t="59808" x="8348663" y="3616325"/>
          <p14:tracePt t="59821" x="8361363" y="3629025"/>
          <p14:tracePt t="59833" x="8386763" y="3641725"/>
          <p14:tracePt t="59847" x="8424863" y="3667125"/>
          <p14:tracePt t="59858" x="8499475" y="3679825"/>
          <p14:tracePt t="59874" x="8574088" y="3703638"/>
          <p14:tracePt t="59883" x="8612188" y="3703638"/>
          <p14:tracePt t="59895" x="8637588" y="3716338"/>
          <p14:tracePt t="59908" x="8650288" y="3716338"/>
          <p14:tracePt t="59920" x="8661400" y="3716338"/>
          <p14:tracePt t="59944" x="8674100" y="3716338"/>
          <p14:tracePt t="59957" x="8686800" y="3716338"/>
          <p14:tracePt t="59970" x="8699500" y="3716338"/>
          <p14:tracePt t="59983" x="8724900" y="3716338"/>
          <p14:tracePt t="60000" x="8750300" y="3716338"/>
          <p14:tracePt t="60007" x="8786813" y="3692525"/>
          <p14:tracePt t="60020" x="8837613" y="3679825"/>
          <p14:tracePt t="60033" x="8874125" y="3654425"/>
          <p14:tracePt t="60043" x="8899525" y="3629025"/>
          <p14:tracePt t="60056" x="8924925" y="3616325"/>
          <p14:tracePt t="60070" x="8924925" y="3603625"/>
          <p14:tracePt t="60083" x="8937625" y="3603625"/>
          <p14:tracePt t="60093" x="8937625" y="3579813"/>
          <p14:tracePt t="60105" x="8937625" y="3554413"/>
          <p14:tracePt t="60122" x="8937625" y="3529013"/>
          <p14:tracePt t="60131" x="8937625" y="3490913"/>
          <p14:tracePt t="60143" x="8937625" y="3479800"/>
          <p14:tracePt t="60155" x="8937625" y="3467100"/>
          <p14:tracePt t="60167" x="8912225" y="3441700"/>
          <p14:tracePt t="60180" x="8874125" y="3429000"/>
          <p14:tracePt t="60193" x="8850313" y="3416300"/>
          <p14:tracePt t="60205" x="8812213" y="3403600"/>
          <p14:tracePt t="60217" x="8786813" y="3403600"/>
          <p14:tracePt t="60229" x="8774113" y="3390900"/>
          <p14:tracePt t="60246" x="8763000" y="3390900"/>
          <p14:tracePt t="60255" x="8737600" y="3390900"/>
          <p14:tracePt t="60268" x="8724900" y="3390900"/>
          <p14:tracePt t="60279" x="8699500" y="3390900"/>
          <p14:tracePt t="60291" x="8674100" y="3390900"/>
          <p14:tracePt t="60304" x="8661400" y="3390900"/>
          <p14:tracePt t="60318" x="8650288" y="3390900"/>
          <p14:tracePt t="60329" x="8637588" y="3390900"/>
          <p14:tracePt t="60341" x="8612188" y="3390900"/>
          <p14:tracePt t="60353" x="8599488" y="3403600"/>
          <p14:tracePt t="60369" x="8574088" y="3416300"/>
          <p14:tracePt t="60377" x="8537575" y="3454400"/>
          <p14:tracePt t="60390" x="8499475" y="3516313"/>
          <p14:tracePt t="60403" x="8474075" y="3629025"/>
          <p14:tracePt t="60418" x="8461375" y="3716338"/>
          <p14:tracePt t="60427" x="8461375" y="3767138"/>
          <p14:tracePt t="60439" x="8461375" y="3803650"/>
          <p14:tracePt t="60453" x="8461375" y="3829050"/>
          <p14:tracePt t="60465" x="8461375" y="3854450"/>
          <p14:tracePt t="60477" x="8461375" y="3867150"/>
          <p14:tracePt t="60496" x="8461375" y="3879850"/>
          <p14:tracePt t="60651" x="8461375" y="3892550"/>
          <p14:tracePt t="60676" x="8461375" y="3929063"/>
          <p14:tracePt t="60688" x="8461375" y="3992563"/>
          <p14:tracePt t="60700" x="8461375" y="4029075"/>
          <p14:tracePt t="60713" x="8461375" y="4041775"/>
          <p14:tracePt t="60762" x="8461375" y="4054475"/>
          <p14:tracePt t="62338" x="8461375" y="4041775"/>
          <p14:tracePt t="62359" x="8448675" y="4029075"/>
          <p14:tracePt t="62371" x="8448675" y="4017963"/>
          <p14:tracePt t="62383" x="8435975" y="3992563"/>
          <p14:tracePt t="62395" x="8424863" y="3979863"/>
          <p14:tracePt t="62407" x="8412163" y="3954463"/>
          <p14:tracePt t="62419" x="8412163" y="3905250"/>
          <p14:tracePt t="62431" x="8399463" y="3841750"/>
          <p14:tracePt t="62445" x="8386763" y="3792538"/>
          <p14:tracePt t="62461" x="8374063" y="3754438"/>
          <p14:tracePt t="62470" x="8361363" y="3729038"/>
          <p14:tracePt t="62482" x="8361363" y="3692525"/>
          <p14:tracePt t="62493" x="8361363" y="3679825"/>
          <p14:tracePt t="62506" x="8361363" y="3641725"/>
          <p14:tracePt t="62519" x="8361363" y="3603625"/>
          <p14:tracePt t="62531" x="8361363" y="3567113"/>
          <p14:tracePt t="62543" x="8348663" y="3479800"/>
          <p14:tracePt t="62555" x="8348663" y="3390900"/>
          <p14:tracePt t="62568" x="8348663" y="3328988"/>
          <p14:tracePt t="62583" x="8348663" y="3278188"/>
          <p14:tracePt t="62593" x="8348663" y="3241675"/>
          <p14:tracePt t="62605" x="8348663" y="3203575"/>
          <p14:tracePt t="62617" x="8348663" y="3178175"/>
          <p14:tracePt t="62630" x="8348663" y="3128963"/>
          <p14:tracePt t="62915" x="8335963" y="3103563"/>
          <p14:tracePt t="62928" x="8324850" y="3090863"/>
          <p14:tracePt t="62940" x="8312150" y="3065463"/>
          <p14:tracePt t="62960" x="8261350" y="3016250"/>
          <p14:tracePt t="62967" x="8212138" y="2952750"/>
          <p14:tracePt t="62978" x="8148638" y="2928938"/>
          <p14:tracePt t="62989" x="8099425" y="2878138"/>
          <p14:tracePt t="63002" x="8074025" y="2852738"/>
          <p14:tracePt t="63013" x="8048625" y="2840038"/>
          <p14:tracePt t="63025" x="8023225" y="2828925"/>
          <p14:tracePt t="63038" x="8010525" y="2816225"/>
          <p14:tracePt t="63051" x="7999413" y="2803525"/>
          <p14:tracePt t="63087" x="7999413" y="2790825"/>
          <p14:tracePt t="63100" x="7986713" y="2790825"/>
          <p14:tracePt t="63112" x="7986713" y="2778125"/>
          <p14:tracePt t="63124" x="7974013" y="2765425"/>
          <p14:tracePt t="63149" x="7974013" y="2752725"/>
          <p14:tracePt t="63161" x="7961313" y="2740025"/>
          <p14:tracePt t="63175" x="7948613" y="2740025"/>
          <p14:tracePt t="63203" x="7948613" y="2728913"/>
          <p14:tracePt t="64487" x="7961313" y="2728913"/>
          <p14:tracePt t="64511" x="7974013" y="2728913"/>
          <p14:tracePt t="64536" x="7999413" y="2728913"/>
          <p14:tracePt t="64548" x="8035925" y="2728913"/>
          <p14:tracePt t="64561" x="8086725" y="2728913"/>
          <p14:tracePt t="64574" x="8135938" y="2728913"/>
          <p14:tracePt t="64590" x="8174038" y="2740025"/>
          <p14:tracePt t="64599" x="8199438" y="2740025"/>
          <p14:tracePt t="64610" x="8212138" y="2752725"/>
          <p14:tracePt t="64623" x="8223250" y="2752725"/>
          <p14:tracePt t="64697" x="8223250" y="2765425"/>
          <p14:tracePt t="65192" x="8212138" y="2765425"/>
          <p14:tracePt t="65204" x="8186738" y="2765425"/>
          <p14:tracePt t="65217" x="8161338" y="2765425"/>
          <p14:tracePt t="65229" x="8135938" y="2765425"/>
          <p14:tracePt t="65242" x="8110538" y="2752725"/>
          <p14:tracePt t="65254" x="8086725" y="2740025"/>
          <p14:tracePt t="65265" x="8074025" y="2740025"/>
          <p14:tracePt t="65278" x="8061325" y="2728913"/>
          <p14:tracePt t="65291" x="8048625" y="2728913"/>
          <p14:tracePt t="65303" x="8035925" y="2716213"/>
          <p14:tracePt t="65390" x="8061325" y="2716213"/>
          <p14:tracePt t="65403" x="8099425" y="2716213"/>
          <p14:tracePt t="65414" x="8148638" y="2716213"/>
          <p14:tracePt t="65427" x="8174038" y="2716213"/>
          <p14:tracePt t="65439" x="8199438" y="2716213"/>
          <p14:tracePt t="65452" x="8223250" y="2716213"/>
          <p14:tracePt t="65477" x="8235950" y="2716213"/>
          <p14:tracePt t="65488" x="8248650" y="2716213"/>
          <p14:tracePt t="65501" x="8261350" y="2728913"/>
          <p14:tracePt t="65514" x="8286750" y="2728913"/>
          <p14:tracePt t="65538" x="8299450" y="2740025"/>
          <p14:tracePt t="65563" x="8312150" y="2740025"/>
          <p14:tracePt t="65576" x="8312150" y="2752725"/>
          <p14:tracePt t="65624" x="8335963" y="2778125"/>
          <p14:tracePt t="65638" x="8348663" y="2790825"/>
          <p14:tracePt t="65650" x="8374063" y="2828925"/>
          <p14:tracePt t="65663" x="8412163" y="2828925"/>
          <p14:tracePt t="65673" x="8435975" y="2852738"/>
          <p14:tracePt t="65687" x="8448675" y="2852738"/>
          <p14:tracePt t="65698" x="8474075" y="2865438"/>
          <p14:tracePt t="65723" x="8486775" y="2865438"/>
          <p14:tracePt t="65747" x="8499475" y="2865438"/>
          <p14:tracePt t="67579" x="8499475" y="2878138"/>
          <p14:tracePt t="67678" x="8499475" y="2890838"/>
          <p14:tracePt t="67691" x="8512175" y="2903538"/>
          <p14:tracePt t="67704" x="8524875" y="2903538"/>
          <p14:tracePt t="68013" x="8548688" y="2903538"/>
          <p14:tracePt t="68025" x="8637588" y="2890838"/>
          <p14:tracePt t="68038" x="8763000" y="2865438"/>
          <p14:tracePt t="68049" x="8912225" y="2828925"/>
          <p14:tracePt t="68062" x="9250363" y="2778125"/>
          <p14:tracePt t="68073" x="9450388" y="2740025"/>
          <p14:tracePt t="68086" x="9525000" y="2728913"/>
          <p14:tracePt t="68100" x="9563100" y="2728913"/>
          <p14:tracePt t="68123" x="9575800" y="2728913"/>
          <p14:tracePt t="68285" x="9550400" y="2728913"/>
          <p14:tracePt t="68298" x="9513888" y="2728913"/>
          <p14:tracePt t="68309" x="9501188" y="2728913"/>
          <p14:tracePt t="68322" x="9488488" y="2728913"/>
          <p14:tracePt t="68350" x="9475788" y="2728913"/>
          <p14:tracePt t="68384" x="9463088" y="2740025"/>
          <p14:tracePt t="68397" x="9463088" y="2752725"/>
          <p14:tracePt t="68408" x="9463088" y="2790825"/>
          <p14:tracePt t="68421" x="9463088" y="2840038"/>
          <p14:tracePt t="68434" x="9463088" y="2878138"/>
          <p14:tracePt t="68447" x="9463088" y="2890838"/>
          <p14:tracePt t="68474" x="9463088" y="2903538"/>
          <p14:tracePt t="69299" x="9450388" y="2903538"/>
          <p14:tracePt t="69311" x="9424988" y="2903538"/>
          <p14:tracePt t="69324" x="9363075" y="2928938"/>
          <p14:tracePt t="69335" x="9250363" y="2965450"/>
          <p14:tracePt t="69351" x="9175750" y="3003550"/>
          <p14:tracePt t="69361" x="9099550" y="3054350"/>
          <p14:tracePt t="69373" x="9063038" y="3078163"/>
          <p14:tracePt t="69386" x="9037638" y="3103563"/>
          <p14:tracePt t="69397" x="8986838" y="3128963"/>
          <p14:tracePt t="69409" x="8975725" y="3128963"/>
          <p14:tracePt t="69422" x="8963025" y="3141663"/>
          <p14:tracePt t="69436" x="8937625" y="3141663"/>
          <p14:tracePt t="69447" x="8912225" y="3154363"/>
          <p14:tracePt t="69459" x="8899525" y="3154363"/>
          <p14:tracePt t="69474" x="8874125" y="3154363"/>
          <p14:tracePt t="69486" x="8824913" y="3178175"/>
          <p14:tracePt t="69497" x="8774113" y="3190875"/>
          <p14:tracePt t="69509" x="8737600" y="3203575"/>
          <p14:tracePt t="69521" x="8712200" y="3203575"/>
          <p14:tracePt t="69533" x="8686800" y="3216275"/>
          <p14:tracePt t="69545" x="8650288" y="3228975"/>
          <p14:tracePt t="69559" x="8637588" y="3228975"/>
          <p14:tracePt t="69571" x="8624888" y="3228975"/>
          <p14:tracePt t="69583" x="8599488" y="3254375"/>
          <p14:tracePt t="69599" x="8561388" y="3267075"/>
          <p14:tracePt t="69608" x="8537575" y="3267075"/>
          <p14:tracePt t="69621" x="8499475" y="3278188"/>
          <p14:tracePt t="69632" x="8448675" y="3278188"/>
          <p14:tracePt t="69645" x="8412163" y="3290888"/>
          <p14:tracePt t="69658" x="8386763" y="3290888"/>
          <p14:tracePt t="69671" x="8361363" y="3290888"/>
          <p14:tracePt t="69681" x="8348663" y="3290888"/>
          <p14:tracePt t="69970" x="8348663" y="3303588"/>
          <p14:tracePt t="69993" x="8348663" y="3316288"/>
          <p14:tracePt t="70005" x="8348663" y="3341688"/>
          <p14:tracePt t="70016" x="8348663" y="3367088"/>
          <p14:tracePt t="70029" x="8361363" y="3390900"/>
          <p14:tracePt t="70042" x="8361363" y="3403600"/>
          <p14:tracePt t="70066" x="8361363" y="3416300"/>
          <p14:tracePt t="74121" x="8348663" y="3429000"/>
          <p14:tracePt t="74133" x="8324850" y="3429000"/>
          <p14:tracePt t="74146" x="8312150" y="3441700"/>
          <p14:tracePt t="74158" x="8286750" y="3441700"/>
          <p14:tracePt t="74171" x="8274050" y="3441700"/>
          <p14:tracePt t="74182" x="8248650" y="3441700"/>
          <p14:tracePt t="74198" x="8235950" y="3441700"/>
          <p14:tracePt t="74208" x="8223250" y="3454400"/>
          <p14:tracePt t="74221" x="8212138" y="3454400"/>
          <p14:tracePt t="74232" x="8199438" y="3467100"/>
          <p14:tracePt t="74270" x="8186738" y="3467100"/>
          <p14:tracePt t="74295" x="8186738" y="3479800"/>
          <p14:tracePt t="74344" x="8174038" y="3479800"/>
          <p14:tracePt t="74380" x="8161338" y="3479800"/>
          <p14:tracePt t="74406" x="8148638" y="3479800"/>
          <p14:tracePt t="74455" x="8135938" y="3454400"/>
          <p14:tracePt t="74467" x="8135938" y="3429000"/>
          <p14:tracePt t="74480" x="8135938" y="3403600"/>
          <p14:tracePt t="74490" x="8135938" y="3378200"/>
          <p14:tracePt t="74504" x="8135938" y="3354388"/>
          <p14:tracePt t="74516" x="8135938" y="3328988"/>
          <p14:tracePt t="74528" x="8135938" y="3290888"/>
          <p14:tracePt t="74540" x="8148638" y="3278188"/>
          <p14:tracePt t="74569" x="8148638" y="3267075"/>
          <p14:tracePt t="74579" x="8161338" y="3254375"/>
          <p14:tracePt t="74702" x="8174038" y="3241675"/>
          <p14:tracePt t="74714" x="8186738" y="3241675"/>
          <p14:tracePt t="74825" x="8199438" y="3216275"/>
          <p14:tracePt t="76348" x="8199438" y="3203575"/>
          <p14:tracePt t="76373" x="8199438" y="3190875"/>
          <p14:tracePt t="76405" x="8199438" y="3178175"/>
          <p14:tracePt t="76413" x="8199438" y="3165475"/>
          <p14:tracePt t="76435" x="8186738" y="3141663"/>
          <p14:tracePt t="76460" x="8174038" y="3128963"/>
          <p14:tracePt t="76484" x="8174038" y="3116263"/>
          <p14:tracePt t="76508" x="8174038" y="3103563"/>
          <p14:tracePt t="76520" x="8174038" y="3090863"/>
          <p14:tracePt t="76538" x="8174038" y="3065463"/>
          <p14:tracePt t="76547" x="8174038" y="3054350"/>
          <p14:tracePt t="76558" x="8174038" y="3041650"/>
          <p14:tracePt t="76571" x="8161338" y="3016250"/>
          <p14:tracePt t="76584" x="8161338" y="3003550"/>
          <p14:tracePt t="76597" x="8161338" y="2990850"/>
          <p14:tracePt t="76608" x="8148638" y="2978150"/>
          <p14:tracePt t="76621" x="8148638" y="2965450"/>
          <p14:tracePt t="76634" x="8148638" y="2952750"/>
          <p14:tracePt t="76645" x="8135938" y="2928938"/>
          <p14:tracePt t="76661" x="8123238" y="2916238"/>
          <p14:tracePt t="76672" x="8123238" y="2890838"/>
          <p14:tracePt t="76684" x="8123238" y="2865438"/>
          <p14:tracePt t="76694" x="8123238" y="2816225"/>
          <p14:tracePt t="76707" x="8123238" y="2765425"/>
          <p14:tracePt t="76720" x="8123238" y="2690813"/>
          <p14:tracePt t="76735" x="8123238" y="2652713"/>
          <p14:tracePt t="76744" x="8148638" y="2616200"/>
          <p14:tracePt t="76756" x="8148638" y="2590800"/>
          <p14:tracePt t="76768" x="8161338" y="2590800"/>
          <p14:tracePt t="76785" x="8161338" y="2578100"/>
          <p14:tracePt t="76893" x="8186738" y="2578100"/>
          <p14:tracePt t="76909" x="8212138" y="2578100"/>
          <p14:tracePt t="76918" x="8235950" y="2578100"/>
          <p14:tracePt t="76930" x="8261350" y="2578100"/>
          <p14:tracePt t="76950" x="8286750" y="2578100"/>
          <p14:tracePt t="76955" x="8324850" y="2578100"/>
          <p14:tracePt t="76969" x="8348663" y="2578100"/>
          <p14:tracePt t="76980" x="8361363" y="2578100"/>
          <p14:tracePt t="76991" x="8374063" y="2578100"/>
          <p14:tracePt t="77003" x="8386763" y="2578100"/>
          <p14:tracePt t="77019" x="8399463" y="2578100"/>
          <p14:tracePt t="77036" x="8412163" y="2578100"/>
          <p14:tracePt t="77054" x="8424863" y="2578100"/>
          <p14:tracePt t="77069" x="8435975" y="2578100"/>
          <p14:tracePt t="77078" x="8448675" y="2578100"/>
          <p14:tracePt t="77091" x="8461375" y="2578100"/>
          <p14:tracePt t="77104" x="8474075" y="2578100"/>
          <p14:tracePt t="77119" x="8512175" y="2578100"/>
          <p14:tracePt t="77127" x="8548688" y="2578100"/>
          <p14:tracePt t="77140" x="8586788" y="2578100"/>
          <p14:tracePt t="77157" x="8612188" y="2578100"/>
          <p14:tracePt t="77166" x="8637588" y="2578100"/>
          <p14:tracePt t="77178" x="8661400" y="2578100"/>
          <p14:tracePt t="77190" x="8674100" y="2578100"/>
          <p14:tracePt t="77203" x="8686800" y="2578100"/>
          <p14:tracePt t="77214" x="8699500" y="2578100"/>
          <p14:tracePt t="77301" x="8712200" y="2578100"/>
          <p14:tracePt t="77326" x="8724900" y="2578100"/>
          <p14:tracePt t="77388" x="8737600" y="2578100"/>
          <p14:tracePt t="77425" x="8763000" y="2578100"/>
          <p14:tracePt t="77437" x="8774113" y="2578100"/>
          <p14:tracePt t="77449" x="8812213" y="2578100"/>
          <p14:tracePt t="77461" x="8824913" y="2590800"/>
          <p14:tracePt t="77474" x="8837613" y="2590800"/>
          <p14:tracePt t="77487" x="8850313" y="2590800"/>
          <p14:tracePt t="77499" x="8863013" y="2590800"/>
          <p14:tracePt t="77511" x="8874125" y="2590800"/>
          <p14:tracePt t="77537" x="8886825" y="2603500"/>
          <p14:tracePt t="78958" x="8886825" y="2616200"/>
          <p14:tracePt t="78972" x="8899525" y="2616200"/>
          <p14:tracePt t="78983" x="8899525" y="2627313"/>
          <p14:tracePt t="78996" x="8899525" y="2640013"/>
          <p14:tracePt t="79627" x="8899525" y="2652713"/>
          <p14:tracePt t="79714" x="8899525" y="2665413"/>
          <p14:tracePt t="79800" x="8899525" y="2678113"/>
          <p14:tracePt t="79825" x="8899525" y="2690813"/>
          <p14:tracePt t="79835" x="8886825" y="2690813"/>
          <p14:tracePt t="79861" x="8886825" y="2703513"/>
          <p14:tracePt t="79886" x="8874125" y="2716213"/>
          <p14:tracePt t="79915" x="8863013" y="2728913"/>
          <p14:tracePt t="79924" x="8863013" y="2740025"/>
          <p14:tracePt t="79936" x="8850313" y="2752725"/>
          <p14:tracePt t="79961" x="8824913" y="2778125"/>
          <p14:tracePt t="79973" x="8799513" y="2816225"/>
          <p14:tracePt t="79985" x="8763000" y="2852738"/>
          <p14:tracePt t="79997" x="8724900" y="2903538"/>
          <p14:tracePt t="80010" x="8674100" y="2941638"/>
          <p14:tracePt t="80022" x="8637588" y="2990850"/>
          <p14:tracePt t="80037" x="8612188" y="3028950"/>
          <p14:tracePt t="80048" x="8586788" y="3065463"/>
          <p14:tracePt t="80059" x="8574088" y="3090863"/>
          <p14:tracePt t="80071" x="8561388" y="3103563"/>
          <p14:tracePt t="80083" x="8548688" y="3128963"/>
          <p14:tracePt t="80095" x="8537575" y="3165475"/>
          <p14:tracePt t="80109" x="8524875" y="3203575"/>
          <p14:tracePt t="80121" x="8512175" y="3228975"/>
          <p14:tracePt t="80133" x="8486775" y="3278188"/>
          <p14:tracePt t="80145" x="8461375" y="3341688"/>
          <p14:tracePt t="80165" x="8435975" y="3378200"/>
          <p14:tracePt t="80172" x="8399463" y="3403600"/>
          <p14:tracePt t="80183" x="8361363" y="3441700"/>
          <p14:tracePt t="80195" x="8335963" y="3467100"/>
          <p14:tracePt t="80206" x="8299450" y="3490913"/>
          <p14:tracePt t="80220" x="8274050" y="3503613"/>
          <p14:tracePt t="80233" x="8248650" y="3529013"/>
          <p14:tracePt t="80245" x="8223250" y="3541713"/>
          <p14:tracePt t="80257" x="8212138" y="3579813"/>
          <p14:tracePt t="80269" x="8186738" y="3616325"/>
          <p14:tracePt t="80285" x="8161338" y="3679825"/>
          <p14:tracePt t="80296" x="8123238" y="3779838"/>
          <p14:tracePt t="80305" x="8110538" y="3829050"/>
          <p14:tracePt t="80319" x="8086725" y="3867150"/>
          <p14:tracePt t="80332" x="8061325" y="3916363"/>
          <p14:tracePt t="80343" x="8048625" y="3941763"/>
          <p14:tracePt t="80356" x="8010525" y="3967163"/>
          <p14:tracePt t="80368" x="7999413" y="3992563"/>
          <p14:tracePt t="80380" x="7974013" y="4017963"/>
          <p14:tracePt t="80393" x="7923213" y="4041775"/>
          <p14:tracePt t="80408" x="7874000" y="4067175"/>
          <p14:tracePt t="80418" x="7810500" y="4129088"/>
          <p14:tracePt t="80430" x="7735888" y="4192588"/>
          <p14:tracePt t="80442" x="7661275" y="4305300"/>
          <p14:tracePt t="80454" x="7585075" y="4379913"/>
          <p14:tracePt t="80467" x="7523163" y="4443413"/>
          <p14:tracePt t="80480" x="7472363" y="4505325"/>
          <p14:tracePt t="80492" x="7459663" y="4518025"/>
          <p14:tracePt t="80504" x="7448550" y="4543425"/>
          <p14:tracePt t="80517" x="7423150" y="4554538"/>
          <p14:tracePt t="80541" x="7410450" y="4554538"/>
          <p14:tracePt t="80630" x="7397750" y="4554538"/>
          <p14:tracePt t="80642" x="7385050" y="4567238"/>
          <p14:tracePt t="86130" x="7397750" y="4567238"/>
          <p14:tracePt t="86142" x="7472363" y="4554538"/>
          <p14:tracePt t="86157" x="7610475" y="4518025"/>
          <p14:tracePt t="86166" x="7848600" y="4467225"/>
          <p14:tracePt t="86179" x="8035925" y="4430713"/>
          <p14:tracePt t="86193" x="8212138" y="4392613"/>
          <p14:tracePt t="86202" x="8335963" y="4367213"/>
          <p14:tracePt t="86215" x="8448675" y="4354513"/>
          <p14:tracePt t="86227" x="8548688" y="4354513"/>
          <p14:tracePt t="86240" x="8624888" y="4341813"/>
          <p14:tracePt t="86253" x="8699500" y="4341813"/>
          <p14:tracePt t="86264" x="8774113" y="4330700"/>
          <p14:tracePt t="86280" x="8837613" y="4318000"/>
          <p14:tracePt t="86290" x="8912225" y="4292600"/>
          <p14:tracePt t="86303" x="9012238" y="4267200"/>
          <p14:tracePt t="86314" x="9150350" y="4230688"/>
          <p14:tracePt t="86326" x="9250363" y="4205288"/>
          <p14:tracePt t="86340" x="9350375" y="4167188"/>
          <p14:tracePt t="86353" x="9401175" y="4141788"/>
          <p14:tracePt t="86364" x="9437688" y="4117975"/>
          <p14:tracePt t="86376" x="9488488" y="4105275"/>
          <p14:tracePt t="86389" x="9525000" y="4054475"/>
          <p14:tracePt t="86404" x="9588500" y="4005263"/>
          <p14:tracePt t="86413" x="9637713" y="3967163"/>
          <p14:tracePt t="86425" x="9675813" y="3916363"/>
          <p14:tracePt t="86438" x="9713913" y="3892550"/>
          <p14:tracePt t="86463" x="9713913" y="3879850"/>
          <p14:tracePt t="86487" x="9688513" y="3816350"/>
          <p14:tracePt t="86499" x="9637713" y="3767138"/>
          <p14:tracePt t="86512" x="9550400" y="3703638"/>
          <p14:tracePt t="86528" x="9424988" y="3654425"/>
          <p14:tracePt t="86537" x="9275763" y="3579813"/>
          <p14:tracePt t="86549" x="9137650" y="3516313"/>
          <p14:tracePt t="86561" x="9063038" y="3454400"/>
          <p14:tracePt t="86575" x="9012238" y="3390900"/>
          <p14:tracePt t="86588" x="8975725" y="3328988"/>
          <p14:tracePt t="86598" x="8937625" y="3278188"/>
          <p14:tracePt t="86610" x="8924925" y="3216275"/>
          <p14:tracePt t="86625" x="8899525" y="3190875"/>
          <p14:tracePt t="86638" x="8874125" y="3165475"/>
          <p14:tracePt t="86654" x="8837613" y="3141663"/>
          <p14:tracePt t="86661" x="8786813" y="3116263"/>
          <p14:tracePt t="86673" x="8712200" y="3078163"/>
          <p14:tracePt t="86685" x="8650288" y="3054350"/>
          <p14:tracePt t="86697" x="8574088" y="3016250"/>
          <p14:tracePt t="86710" x="8499475" y="2990850"/>
          <p14:tracePt t="86722" x="8435975" y="2941638"/>
          <p14:tracePt t="86735" x="8399463" y="2878138"/>
          <p14:tracePt t="86746" x="8361363" y="2816225"/>
          <p14:tracePt t="86760" x="8348663" y="2765425"/>
          <p14:tracePt t="86776" x="8335963" y="2690813"/>
          <p14:tracePt t="86784" x="8324850" y="2652713"/>
          <p14:tracePt t="86796" x="8312150" y="2627313"/>
          <p14:tracePt t="86809" x="8299450" y="2603500"/>
          <p14:tracePt t="86822" x="8299450" y="2578100"/>
          <p14:tracePt t="86834" x="8299450" y="2552700"/>
          <p14:tracePt t="86858" x="8299450" y="2540000"/>
          <p14:tracePt t="87276" x="8312150" y="2552700"/>
          <p14:tracePt t="87283" x="8361363" y="2565400"/>
          <p14:tracePt t="87293" x="8448675" y="2616200"/>
          <p14:tracePt t="87306" x="8548688" y="2690813"/>
          <p14:tracePt t="87317" x="8612188" y="2752725"/>
          <p14:tracePt t="87329" x="8661400" y="2778125"/>
          <p14:tracePt t="87341" x="8686800" y="2790825"/>
          <p14:tracePt t="87354" x="8712200" y="2803525"/>
          <p14:tracePt t="87366" x="8724900" y="2816225"/>
          <p14:tracePt t="87403" x="8737600" y="2828925"/>
          <p14:tracePt t="87453" x="8763000" y="2828925"/>
          <p14:tracePt t="87467" x="8774113" y="2828925"/>
          <p14:tracePt t="87479" x="8799513" y="2828925"/>
          <p14:tracePt t="87491" x="8799513" y="2840038"/>
          <p14:tracePt t="87503" x="8812213" y="2840038"/>
          <p14:tracePt t="87515" x="8824913" y="2840038"/>
          <p14:tracePt t="87527" x="8837613" y="2840038"/>
          <p14:tracePt t="87543" x="8850313" y="2840038"/>
          <p14:tracePt t="87553" x="8863013" y="2840038"/>
          <p14:tracePt t="87565" x="8886825" y="2852738"/>
          <p14:tracePt t="87578" x="8912225" y="2852738"/>
          <p14:tracePt t="87590" x="8950325" y="2865438"/>
          <p14:tracePt t="87602" x="8975725" y="2878138"/>
          <p14:tracePt t="87615" x="9012238" y="2878138"/>
          <p14:tracePt t="87627" x="9037638" y="2890838"/>
          <p14:tracePt t="87639" x="9063038" y="2903538"/>
          <p14:tracePt t="87651" x="9075738" y="2903538"/>
          <p14:tracePt t="87664" x="9088438" y="2903538"/>
          <p14:tracePt t="87973" x="9088438" y="2916238"/>
          <p14:tracePt t="88904" x="9088438" y="2928938"/>
          <p14:tracePt t="88913" x="9063038" y="2928938"/>
          <p14:tracePt t="88926" x="9012238" y="2952750"/>
          <p14:tracePt t="88938" x="8937625" y="3003550"/>
          <p14:tracePt t="88950" x="8863013" y="3078163"/>
          <p14:tracePt t="88963" x="8799513" y="3154363"/>
          <p14:tracePt t="88976" x="8750300" y="3216275"/>
          <p14:tracePt t="88987" x="8724900" y="3241675"/>
          <p14:tracePt t="88999" x="8712200" y="3278188"/>
          <p14:tracePt t="89016" x="8699500" y="3278188"/>
          <p14:tracePt t="89029" x="8699500" y="3290888"/>
          <p14:tracePt t="89050" x="8674100" y="3303588"/>
          <p14:tracePt t="89062" x="8674100" y="3316288"/>
          <p14:tracePt t="89074" x="8650288" y="3328988"/>
          <p14:tracePt t="89087" x="8624888" y="3341688"/>
          <p14:tracePt t="89099" x="8599488" y="3341688"/>
          <p14:tracePt t="89111" x="8561388" y="3354388"/>
          <p14:tracePt t="89124" x="8486775" y="3367088"/>
          <p14:tracePt t="89138" x="8424863" y="3367088"/>
          <p14:tracePt t="89153" x="8374063" y="3367088"/>
          <p14:tracePt t="89162" x="8335963" y="3367088"/>
          <p14:tracePt t="89174" x="8312150" y="3367088"/>
          <p14:tracePt t="89187" x="8274050" y="3367088"/>
          <p14:tracePt t="89200" x="8248650" y="3354388"/>
          <p14:tracePt t="89210" x="8212138" y="3341688"/>
          <p14:tracePt t="89222" x="8174038" y="3316288"/>
          <p14:tracePt t="89236" x="8110538" y="3290888"/>
          <p14:tracePt t="89251" x="8048625" y="3241675"/>
          <p14:tracePt t="89260" x="7974013" y="3178175"/>
          <p14:tracePt t="89276" x="7935913" y="3141663"/>
          <p14:tracePt t="89286" x="7886700" y="3116263"/>
          <p14:tracePt t="89300" x="7861300" y="3090863"/>
          <p14:tracePt t="89309" x="7848600" y="3078163"/>
          <p14:tracePt t="89323" x="7835900" y="3078163"/>
          <p14:tracePt t="89336" x="7835900" y="3065463"/>
          <p14:tracePt t="89350" x="7835900" y="3054350"/>
          <p14:tracePt t="89668" x="7861300" y="3054350"/>
          <p14:tracePt t="89680" x="7897813" y="3054350"/>
          <p14:tracePt t="89692" x="7923213" y="3054350"/>
          <p14:tracePt t="89705" x="7935913" y="3054350"/>
          <p14:tracePt t="89718" x="7974013" y="3054350"/>
          <p14:tracePt t="89730" x="8010525" y="3065463"/>
          <p14:tracePt t="89741" x="8048625" y="3065463"/>
          <p14:tracePt t="89754" x="8074025" y="3065463"/>
          <p14:tracePt t="89774" x="8110538" y="3078163"/>
          <p14:tracePt t="89784" x="8123238" y="3090863"/>
          <p14:tracePt t="89791" x="8161338" y="3103563"/>
          <p14:tracePt t="89804" x="8199438" y="3103563"/>
          <p14:tracePt t="89817" x="8286750" y="3116263"/>
          <p14:tracePt t="89827" x="8448675" y="3128963"/>
          <p14:tracePt t="89840" x="8624888" y="3154363"/>
          <p14:tracePt t="89853" x="8724900" y="3178175"/>
          <p14:tracePt t="89866" x="8774113" y="3178175"/>
          <p14:tracePt t="89878" x="8799513" y="3190875"/>
          <p14:tracePt t="89895" x="8824913" y="3190875"/>
          <p14:tracePt t="89903" x="8824913" y="3203575"/>
          <p14:tracePt t="89940" x="8837613" y="3203575"/>
          <p14:tracePt t="89977" x="8863013" y="3203575"/>
          <p14:tracePt t="89989" x="8886825" y="3216275"/>
          <p14:tracePt t="90002" x="8912225" y="3216275"/>
          <p14:tracePt t="90018" x="8924925" y="3216275"/>
          <p14:tracePt t="90027" x="8937625" y="3216275"/>
          <p14:tracePt t="90040" x="8937625" y="3228975"/>
          <p14:tracePt t="90089" x="8950325" y="3228975"/>
          <p14:tracePt t="91586" x="8924925" y="3228975"/>
          <p14:tracePt t="91598" x="8886825" y="3228975"/>
          <p14:tracePt t="91612" x="8850313" y="3228975"/>
          <p14:tracePt t="91624" x="8812213" y="3228975"/>
          <p14:tracePt t="91635" x="8737600" y="3216275"/>
          <p14:tracePt t="91648" x="8650288" y="3203575"/>
          <p14:tracePt t="91661" x="8586788" y="3203575"/>
          <p14:tracePt t="91676" x="8548688" y="3203575"/>
          <p14:tracePt t="91685" x="8512175" y="3190875"/>
          <p14:tracePt t="91698" x="8486775" y="3190875"/>
          <p14:tracePt t="91710" x="8461375" y="3190875"/>
          <p14:tracePt t="91722" x="8435975" y="3190875"/>
          <p14:tracePt t="91736" x="8424863" y="3190875"/>
          <p14:tracePt t="91759" x="8412163" y="3190875"/>
          <p14:tracePt t="91821" x="8435975" y="3190875"/>
          <p14:tracePt t="91833" x="8448675" y="3190875"/>
          <p14:tracePt t="91846" x="8486775" y="3190875"/>
          <p14:tracePt t="91861" x="8524875" y="3203575"/>
          <p14:tracePt t="91870" x="8599488" y="3216275"/>
          <p14:tracePt t="91882" x="8650288" y="3228975"/>
          <p14:tracePt t="91896" x="8674100" y="3228975"/>
          <p14:tracePt t="91909" x="8699500" y="3228975"/>
          <p14:tracePt t="91941" x="8724900" y="3228975"/>
          <p14:tracePt t="91944" x="8724900" y="3241675"/>
          <p14:tracePt t="91958" x="8737600" y="3241675"/>
          <p14:tracePt t="91969" x="8750300" y="3241675"/>
          <p14:tracePt t="91984" x="8763000" y="3241675"/>
          <p14:tracePt t="91994" x="8786813" y="3241675"/>
          <p14:tracePt t="92007" x="8799513" y="3241675"/>
          <p14:tracePt t="92018" x="8824913" y="3241675"/>
          <p14:tracePt t="92030" x="8863013" y="3241675"/>
          <p14:tracePt t="92042" x="8912225" y="3254375"/>
          <p14:tracePt t="92056" x="8963025" y="3254375"/>
          <p14:tracePt t="92068" x="8999538" y="3267075"/>
          <p14:tracePt t="92081" x="9024938" y="3267075"/>
          <p14:tracePt t="92093" x="9050338" y="3267075"/>
          <p14:tracePt t="92110" x="9063038" y="3278188"/>
          <p14:tracePt t="92118" x="9075738" y="3278188"/>
          <p14:tracePt t="92142" x="9088438" y="3290888"/>
          <p14:tracePt t="92167" x="9112250" y="3303588"/>
          <p14:tracePt t="92179" x="9124950" y="3328988"/>
          <p14:tracePt t="92192" x="9137650" y="3328988"/>
          <p14:tracePt t="92204" x="9150350" y="3341688"/>
          <p14:tracePt t="92216" x="9163050" y="3341688"/>
          <p14:tracePt t="92236" x="9163050" y="3354388"/>
          <p14:tracePt t="92244" x="9175750" y="3367088"/>
          <p14:tracePt t="92266" x="9188450" y="3367088"/>
          <p14:tracePt t="92278" x="9199563" y="3367088"/>
          <p14:tracePt t="92290" x="9199563" y="3378200"/>
          <p14:tracePt t="92303" x="9212263" y="3378200"/>
          <p14:tracePt t="92316" x="9212263" y="3390900"/>
          <p14:tracePt t="92329" x="9224963" y="3390900"/>
          <p14:tracePt t="92340" x="9224963" y="3416300"/>
          <p14:tracePt t="92356" x="9237663" y="3416300"/>
          <p14:tracePt t="92365" x="9250363" y="3416300"/>
          <p14:tracePt t="92588" x="9250363" y="3429000"/>
          <p14:tracePt t="97272" x="9250363" y="3441700"/>
          <p14:tracePt t="97296" x="9250363" y="3454400"/>
          <p14:tracePt t="97346" x="9250363" y="3467100"/>
          <p14:tracePt t="97358" x="9237663" y="3467100"/>
          <p14:tracePt t="97370" x="9224963" y="3490913"/>
          <p14:tracePt t="97382" x="9199563" y="3503613"/>
          <p14:tracePt t="97395" x="9199563" y="3529013"/>
          <p14:tracePt t="97407" x="9188450" y="3529013"/>
          <p14:tracePt t="97420" x="9175750" y="3541713"/>
          <p14:tracePt t="97433" x="9163050" y="3579813"/>
          <p14:tracePt t="97445" x="9150350" y="3603625"/>
          <p14:tracePt t="97456" x="9112250" y="3641725"/>
          <p14:tracePt t="97468" x="9088438" y="3741738"/>
          <p14:tracePt t="97480" x="9050338" y="3941763"/>
          <p14:tracePt t="97493" x="9012238" y="4079875"/>
          <p14:tracePt t="97505" x="8999538" y="4141788"/>
          <p14:tracePt t="97518" x="8986838" y="4179888"/>
          <p14:tracePt t="97531" x="8986838" y="4192588"/>
          <p14:tracePt t="97554" x="8975725" y="4192588"/>
          <p14:tracePt t="100716" x="8963025" y="4205288"/>
          <p14:tracePt t="100729" x="8950325" y="4217988"/>
          <p14:tracePt t="100742" x="8912225" y="4230688"/>
          <p14:tracePt t="100754" x="8837613" y="4230688"/>
          <p14:tracePt t="100766" x="8763000" y="4241800"/>
          <p14:tracePt t="100777" x="8699500" y="4267200"/>
          <p14:tracePt t="100794" x="8637588" y="4292600"/>
          <p14:tracePt t="100803" x="8574088" y="4341813"/>
          <p14:tracePt t="100815" x="8499475" y="4430713"/>
          <p14:tracePt t="100828" x="8399463" y="4530725"/>
          <p14:tracePt t="100839" x="8235950" y="4630738"/>
          <p14:tracePt t="100852" x="8099425" y="4730750"/>
          <p14:tracePt t="100864" x="7986713" y="4818063"/>
          <p14:tracePt t="100876" x="7897813" y="4892675"/>
          <p14:tracePt t="100888" x="7835900" y="4968875"/>
          <p14:tracePt t="100901" x="7785100" y="5043488"/>
          <p14:tracePt t="100916" x="7748588" y="5118100"/>
          <p14:tracePt t="100929" x="7697788" y="5205413"/>
          <p14:tracePt t="100938" x="7661275" y="5268913"/>
          <p14:tracePt t="100950" x="7623175" y="5330825"/>
          <p14:tracePt t="100962" x="7572375" y="5381625"/>
          <p14:tracePt t="100978" x="7548563" y="5407025"/>
          <p14:tracePt t="100988" x="7510463" y="5430838"/>
          <p14:tracePt t="101000" x="7472363" y="5456238"/>
          <p14:tracePt t="101012" x="7435850" y="5481638"/>
          <p14:tracePt t="101025" x="7423150" y="5481638"/>
          <p14:tracePt t="101040" x="7410450" y="5494338"/>
          <p14:tracePt t="101050" x="7397750" y="5494338"/>
          <p14:tracePt t="102485" x="7435850" y="5468938"/>
          <p14:tracePt t="102498" x="7485063" y="5418138"/>
          <p14:tracePt t="102510" x="7623175" y="5368925"/>
          <p14:tracePt t="102526" x="7823200" y="5268913"/>
          <p14:tracePt t="102535" x="8035925" y="5205413"/>
          <p14:tracePt t="102546" x="8199438" y="5118100"/>
          <p14:tracePt t="102558" x="8335963" y="5056188"/>
          <p14:tracePt t="102572" x="8461375" y="4956175"/>
          <p14:tracePt t="102584" x="8599488" y="4856163"/>
          <p14:tracePt t="102596" x="8712200" y="4779963"/>
          <p14:tracePt t="102608" x="8786813" y="4705350"/>
          <p14:tracePt t="102621" x="8837613" y="4656138"/>
          <p14:tracePt t="102634" x="8886825" y="4605338"/>
          <p14:tracePt t="102651" x="8899525" y="4579938"/>
          <p14:tracePt t="102658" x="8924925" y="4554538"/>
          <p14:tracePt t="102671" x="8937625" y="4530725"/>
          <p14:tracePt t="102685" x="8950325" y="4505325"/>
          <p14:tracePt t="102696" x="8950325" y="4479925"/>
          <p14:tracePt t="102708" x="8963025" y="4454525"/>
          <p14:tracePt t="102721" x="8963025" y="4443413"/>
          <p14:tracePt t="102734" x="8975725" y="4418013"/>
          <p14:tracePt t="102745" x="8975725" y="4392613"/>
          <p14:tracePt t="102756" x="8975725" y="4367213"/>
          <p14:tracePt t="102773" x="8975725" y="4330700"/>
          <p14:tracePt t="102782" x="8975725" y="4292600"/>
          <p14:tracePt t="102794" x="8986838" y="4267200"/>
          <p14:tracePt t="102806" x="8986838" y="4254500"/>
          <p14:tracePt t="102819" x="8986838" y="4230688"/>
          <p14:tracePt t="102831" x="8986838" y="4205288"/>
          <p14:tracePt t="102843" x="8986838" y="4179888"/>
          <p14:tracePt t="102855" x="8986838" y="4154488"/>
          <p14:tracePt t="102868" x="8986838" y="4141788"/>
          <p14:tracePt t="102880" x="8975725" y="4129088"/>
          <p14:tracePt t="102907" x="8963025" y="4117975"/>
          <p14:tracePt t="102919" x="8924925" y="4105275"/>
          <p14:tracePt t="102931" x="8886825" y="4105275"/>
          <p14:tracePt t="102943" x="8850313" y="4092575"/>
          <p14:tracePt t="102955" x="8799513" y="4092575"/>
          <p14:tracePt t="102969" x="8763000" y="4092575"/>
          <p14:tracePt t="102979" x="8724900" y="4092575"/>
          <p14:tracePt t="102991" x="8699500" y="4092575"/>
          <p14:tracePt t="103005" x="8686800" y="4092575"/>
          <p14:tracePt t="103021" x="8661400" y="4092575"/>
          <p14:tracePt t="103130" x="8724900" y="4092575"/>
          <p14:tracePt t="103149" x="8850313" y="4129088"/>
          <p14:tracePt t="103157" x="8937625" y="4154488"/>
          <p14:tracePt t="103170" x="8986838" y="4167188"/>
          <p14:tracePt t="103178" x="9012238" y="4179888"/>
          <p14:tracePt t="103191" x="9037638" y="4179888"/>
          <p14:tracePt t="103327" x="9012238" y="4179888"/>
          <p14:tracePt t="103339" x="8975725" y="4179888"/>
          <p14:tracePt t="103351" x="8924925" y="4179888"/>
          <p14:tracePt t="103364" x="8874125" y="4179888"/>
          <p14:tracePt t="103377" x="8837613" y="4167188"/>
          <p14:tracePt t="103389" x="8812213" y="4154488"/>
          <p14:tracePt t="103404" x="8799513" y="4141788"/>
          <p14:tracePt t="103413" x="8786813" y="4105275"/>
          <p14:tracePt t="103426" x="8774113" y="4079875"/>
          <p14:tracePt t="103440" x="8774113" y="4041775"/>
          <p14:tracePt t="103451" x="8774113" y="4005263"/>
          <p14:tracePt t="103463" x="8774113" y="3954463"/>
          <p14:tracePt t="103477" x="8774113" y="3929063"/>
          <p14:tracePt t="103490" x="8774113" y="3905250"/>
          <p14:tracePt t="103501" x="8774113" y="3892550"/>
          <p14:tracePt t="103538" x="8774113" y="3879850"/>
          <p14:tracePt t="103574" x="8786813" y="3854450"/>
          <p14:tracePt t="103588" x="8786813" y="3841750"/>
          <p14:tracePt t="103599" x="8799513" y="3829050"/>
          <p14:tracePt t="103623" x="8812213" y="3816350"/>
          <p14:tracePt t="103638" x="8837613" y="3803650"/>
          <p14:tracePt t="109117" x="8824913" y="3803650"/>
          <p14:tracePt t="109141" x="8812213" y="3829050"/>
          <p14:tracePt t="109154" x="8786813" y="3829050"/>
          <p14:tracePt t="109167" x="8763000" y="3841750"/>
          <p14:tracePt t="109179" x="8737600" y="3867150"/>
          <p14:tracePt t="109195" x="8686800" y="3892550"/>
          <p14:tracePt t="109204" x="8637588" y="3954463"/>
          <p14:tracePt t="109217" x="8586788" y="4054475"/>
          <p14:tracePt t="109229" x="8537575" y="4167188"/>
          <p14:tracePt t="109241" x="8486775" y="4292600"/>
          <p14:tracePt t="109252" x="8424863" y="4405313"/>
          <p14:tracePt t="109267" x="8386763" y="4518025"/>
          <p14:tracePt t="109280" x="8361363" y="4618038"/>
          <p14:tracePt t="109290" x="8335963" y="4679950"/>
          <p14:tracePt t="109302" x="8324850" y="4705350"/>
          <p14:tracePt t="109317" x="8312150" y="4730750"/>
          <p14:tracePt t="109327" x="8299450" y="4743450"/>
          <p14:tracePt t="110268" x="8335963" y="4718050"/>
          <p14:tracePt t="110281" x="8474075" y="4667250"/>
          <p14:tracePt t="110293" x="8637588" y="4605338"/>
          <p14:tracePt t="110304" x="8774113" y="4554538"/>
          <p14:tracePt t="110319" x="8874125" y="4505325"/>
          <p14:tracePt t="110329" x="8963025" y="4443413"/>
          <p14:tracePt t="110341" x="9024938" y="4430713"/>
          <p14:tracePt t="110353" x="9063038" y="4418013"/>
          <p14:tracePt t="110367" x="9075738" y="4405313"/>
          <p14:tracePt t="110379" x="9099550" y="4405313"/>
          <p14:tracePt t="110391" x="9112250" y="4405313"/>
          <p14:tracePt t="110403" x="9124950" y="4405313"/>
          <p14:tracePt t="110416" x="9150350" y="4405313"/>
          <p14:tracePt t="110428" x="9175750" y="4405313"/>
          <p14:tracePt t="110444" x="9199563" y="4405313"/>
          <p14:tracePt t="110453" x="9224963" y="4405313"/>
          <p14:tracePt t="110465" x="9250363" y="4405313"/>
          <p14:tracePt t="110476" x="9275763" y="4418013"/>
          <p14:tracePt t="110489" x="9275763" y="4430713"/>
          <p14:tracePt t="110502" x="9301163" y="4443413"/>
          <p14:tracePt t="110526" x="9312275" y="4454525"/>
          <p14:tracePt t="111628" x="9312275" y="4467225"/>
          <p14:tracePt t="111641" x="9288463" y="4492625"/>
          <p14:tracePt t="111653" x="9212263" y="4530725"/>
          <p14:tracePt t="111665" x="9112250" y="4605338"/>
          <p14:tracePt t="111676" x="8999538" y="4656138"/>
          <p14:tracePt t="111693" x="8912225" y="4692650"/>
          <p14:tracePt t="111702" x="8863013" y="4730750"/>
          <p14:tracePt t="111714" x="8812213" y="4743450"/>
          <p14:tracePt t="111726" x="8774113" y="4768850"/>
          <p14:tracePt t="111739" x="8750300" y="4792663"/>
          <p14:tracePt t="111754" x="8712200" y="4805363"/>
          <p14:tracePt t="111764" x="8674100" y="4818063"/>
          <p14:tracePt t="111776" x="8650288" y="4830763"/>
          <p14:tracePt t="111788" x="8599488" y="4856163"/>
          <p14:tracePt t="111801" x="8537575" y="4879975"/>
          <p14:tracePt t="111818" x="8486775" y="4892675"/>
          <p14:tracePt t="111826" x="8435975" y="4905375"/>
          <p14:tracePt t="111838" x="8412163" y="4905375"/>
          <p14:tracePt t="111850" x="8374063" y="4918075"/>
          <p14:tracePt t="111862" x="8348663" y="4930775"/>
          <p14:tracePt t="111875" x="8335963" y="4943475"/>
          <p14:tracePt t="111888" x="8312150" y="4956175"/>
          <p14:tracePt t="111899" x="8286750" y="4968875"/>
          <p14:tracePt t="111926" x="8261350" y="4981575"/>
          <p14:tracePt t="111941" x="8248650" y="4992688"/>
          <p14:tracePt t="111950" x="8223250" y="5005388"/>
          <p14:tracePt t="111962" x="8186738" y="5030788"/>
          <p14:tracePt t="111975" x="8148638" y="5081588"/>
          <p14:tracePt t="111988" x="8074025" y="5130800"/>
          <p14:tracePt t="111999" x="7999413" y="5205413"/>
          <p14:tracePt t="112011" x="7910513" y="5305425"/>
          <p14:tracePt t="112023" x="7848600" y="5443538"/>
          <p14:tracePt t="112038" x="7810500" y="5543550"/>
          <p14:tracePt t="112048" x="7785100" y="5619750"/>
          <p14:tracePt t="112063" x="7773988" y="5643563"/>
          <p14:tracePt t="112073" x="7761288" y="5656263"/>
          <p14:tracePt t="112085" x="7761288" y="5668963"/>
          <p14:tracePt t="112097" x="7761288" y="5681663"/>
          <p14:tracePt t="113496" x="7748588" y="5681663"/>
          <p14:tracePt t="113509" x="7748588" y="5668963"/>
          <p14:tracePt t="113521" x="7748588" y="5630863"/>
          <p14:tracePt t="113537" x="7773988" y="5581650"/>
          <p14:tracePt t="113546" x="7810500" y="5518150"/>
          <p14:tracePt t="113558" x="7886700" y="5443538"/>
          <p14:tracePt t="113569" x="7935913" y="5394325"/>
          <p14:tracePt t="113582" x="7986713" y="5368925"/>
          <p14:tracePt t="113594" x="7999413" y="5343525"/>
          <p14:tracePt t="113607" x="8023225" y="5330825"/>
          <p14:tracePt t="113619" x="8023225" y="5318125"/>
          <p14:tracePt t="113632" x="8035925" y="5318125"/>
          <p14:tracePt t="113644" x="8035925" y="5294313"/>
          <p14:tracePt t="113661" x="8048625" y="5281613"/>
          <p14:tracePt t="113669" x="8048625" y="5268913"/>
          <p14:tracePt t="113682" x="8048625" y="5243513"/>
          <p14:tracePt t="113695" x="8048625" y="5218113"/>
          <p14:tracePt t="113706" x="8048625" y="5205413"/>
          <p14:tracePt t="113718" x="8048625" y="5194300"/>
          <p14:tracePt t="113756" x="8048625" y="5168900"/>
          <p14:tracePt t="113768" x="8048625" y="5143500"/>
          <p14:tracePt t="113785" x="8023225" y="5118100"/>
          <p14:tracePt t="113795" x="8023225" y="5092700"/>
          <p14:tracePt t="113806" x="8010525" y="5081588"/>
          <p14:tracePt t="113818" x="8010525" y="5068888"/>
          <p14:tracePt t="113830" x="7999413" y="5056188"/>
          <p14:tracePt t="113844" x="7999413" y="5030788"/>
          <p14:tracePt t="113855" x="7999413" y="5005388"/>
          <p14:tracePt t="113868" x="7999413" y="4968875"/>
          <p14:tracePt t="113882" x="7999413" y="4918075"/>
          <p14:tracePt t="113893" x="7999413" y="4879975"/>
          <p14:tracePt t="113910" x="7986713" y="4830763"/>
          <p14:tracePt t="113918" x="7986713" y="4805363"/>
          <p14:tracePt t="113928" x="7986713" y="4792663"/>
          <p14:tracePt t="113945" x="7986713" y="4779963"/>
          <p14:tracePt t="113953" x="7986713" y="4756150"/>
          <p14:tracePt t="113977" x="7986713" y="4743450"/>
          <p14:tracePt t="113991" x="7986713" y="4718050"/>
          <p14:tracePt t="114003" x="7986713" y="4705350"/>
          <p14:tracePt t="114016" x="7986713" y="4679950"/>
          <p14:tracePt t="114031" x="7986713" y="4656138"/>
          <p14:tracePt t="114042" x="7986713" y="4630738"/>
          <p14:tracePt t="114053" x="7986713" y="4592638"/>
          <p14:tracePt t="114066" x="7999413" y="4543425"/>
          <p14:tracePt t="114081" x="8010525" y="4505325"/>
          <p14:tracePt t="114090" x="8023225" y="4492625"/>
          <p14:tracePt t="114103" x="8023225" y="4479925"/>
          <p14:tracePt t="114152" x="8035925" y="4467225"/>
          <p14:tracePt t="114190" x="8099425" y="4443413"/>
          <p14:tracePt t="114202" x="8174038" y="4405313"/>
          <p14:tracePt t="114450" x="8223250" y="4279900"/>
          <p14:tracePt t="114461" x="8312150" y="4141788"/>
          <p14:tracePt t="114473" x="8448675" y="4017963"/>
          <p14:tracePt t="114487" x="8548688" y="3905250"/>
          <p14:tracePt t="114498" x="8637588" y="3816350"/>
          <p14:tracePt t="114510" x="8686800" y="3741738"/>
          <p14:tracePt t="114523" x="8699500" y="3692525"/>
          <p14:tracePt t="114538" x="8712200" y="3679825"/>
          <p14:tracePt t="114548" x="8724900" y="3667125"/>
          <p14:tracePt t="114697" x="8737600" y="3667125"/>
          <p14:tracePt t="114721" x="8750300" y="3667125"/>
          <p14:tracePt t="114733" x="8763000" y="3679825"/>
          <p14:tracePt t="114746" x="8786813" y="3679825"/>
          <p14:tracePt t="114759" x="8799513" y="3692525"/>
          <p14:tracePt t="114770" x="8812213" y="3692525"/>
          <p14:tracePt t="114786" x="8837613" y="3703638"/>
          <p14:tracePt t="114795" x="8863013" y="3703638"/>
          <p14:tracePt t="114807" x="8886825" y="3703638"/>
          <p14:tracePt t="114820" x="8912225" y="3703638"/>
          <p14:tracePt t="114832" x="8924925" y="3716338"/>
          <p14:tracePt t="114844" x="8937625" y="3716338"/>
          <p14:tracePt t="114869" x="8950325" y="3729038"/>
          <p14:tracePt t="114881" x="8963025" y="3729038"/>
          <p14:tracePt t="114893" x="8975725" y="3741738"/>
          <p14:tracePt t="114909" x="8986838" y="3741738"/>
          <p14:tracePt t="114920" x="9012238" y="3754438"/>
          <p14:tracePt t="114933" x="9024938" y="3754438"/>
          <p14:tracePt t="114950" x="9050338" y="3767138"/>
          <p14:tracePt t="114956" x="9063038" y="3767138"/>
          <p14:tracePt t="114968" x="9075738" y="3779838"/>
          <p14:tracePt t="114980" x="9088438" y="3779838"/>
          <p14:tracePt t="114993" x="9099550" y="3792538"/>
          <p14:tracePt t="115005" x="9124950" y="3803650"/>
          <p14:tracePt t="115017" x="9150350" y="3816350"/>
          <p14:tracePt t="115033" x="9163050" y="3841750"/>
          <p14:tracePt t="115043" x="9188450" y="3867150"/>
          <p14:tracePt t="115055" x="9199563" y="3879850"/>
          <p14:tracePt t="120177" x="9188450" y="3879850"/>
          <p14:tracePt t="120202" x="9163050" y="3892550"/>
          <p14:tracePt t="120215" x="9150350" y="3892550"/>
          <p14:tracePt t="120240" x="9124950" y="3892550"/>
          <p14:tracePt t="120252" x="9112250" y="3892550"/>
          <p14:tracePt t="120264" x="9099550" y="3892550"/>
          <p14:tracePt t="120277" x="9075738" y="3905250"/>
          <p14:tracePt t="120289" x="9050338" y="3905250"/>
          <p14:tracePt t="120314" x="9037638" y="3905250"/>
          <p14:tracePt t="120327" x="9012238" y="3916363"/>
          <p14:tracePt t="120354" x="8999538" y="3929063"/>
          <p14:tracePt t="120363" x="8986838" y="3929063"/>
          <p14:tracePt t="120376" x="8975725" y="3941763"/>
          <p14:tracePt t="120400" x="8963025" y="3954463"/>
          <p14:tracePt t="120412" x="8963025" y="3967163"/>
          <p14:tracePt t="120436" x="8950325" y="3979863"/>
          <p14:tracePt t="120449" x="8937625" y="3992563"/>
          <p14:tracePt t="120478" x="8924925" y="4017963"/>
          <p14:tracePt t="120499" x="8912225" y="4041775"/>
          <p14:tracePt t="120511" x="8899525" y="4041775"/>
          <p14:tracePt t="120523" x="8899525" y="4054475"/>
          <p14:tracePt t="120536" x="8886825" y="4054475"/>
          <p14:tracePt t="120547" x="8874125" y="4067175"/>
          <p14:tracePt t="120560" x="8863013" y="4079875"/>
          <p14:tracePt t="120573" x="8837613" y="4117975"/>
          <p14:tracePt t="120586" x="8812213" y="4141788"/>
          <p14:tracePt t="120601" x="8774113" y="4179888"/>
          <p14:tracePt t="120610" x="8750300" y="4241800"/>
          <p14:tracePt t="120622" x="8737600" y="4279900"/>
          <p14:tracePt t="120635" x="8724900" y="4305300"/>
          <p14:tracePt t="120647" x="8712200" y="4318000"/>
          <p14:tracePt t="120673" x="8712200" y="4330700"/>
          <p14:tracePt t="120685" x="8699500" y="4341813"/>
          <p14:tracePt t="120995" x="8686800" y="4354513"/>
          <p14:tracePt t="121007" x="8674100" y="4354513"/>
          <p14:tracePt t="121020" x="8650288" y="4367213"/>
          <p14:tracePt t="121032" x="8637588" y="4379913"/>
          <p14:tracePt t="121044" x="8612188" y="4392613"/>
          <p14:tracePt t="121055" x="8599488" y="4405313"/>
          <p14:tracePt t="121067" x="8561388" y="4418013"/>
          <p14:tracePt t="121079" x="8537575" y="4418013"/>
          <p14:tracePt t="121092" x="8512175" y="4430713"/>
          <p14:tracePt t="121107" x="8474075" y="4454525"/>
          <p14:tracePt t="121118" x="8461375" y="4467225"/>
          <p14:tracePt t="121130" x="8448675" y="4479925"/>
          <p14:tracePt t="121141" x="8412163" y="4505325"/>
          <p14:tracePt t="121154" x="8399463" y="4518025"/>
          <p14:tracePt t="121167" x="8386763" y="4554538"/>
          <p14:tracePt t="121179" x="8374063" y="4567238"/>
          <p14:tracePt t="121191" x="8361363" y="4579938"/>
          <p14:tracePt t="121204" x="8348663" y="4618038"/>
          <p14:tracePt t="121216" x="8335963" y="4643438"/>
          <p14:tracePt t="121232" x="8312150" y="4656138"/>
          <p14:tracePt t="121241" x="8312150" y="4692650"/>
          <p14:tracePt t="121253" x="8286750" y="4705350"/>
          <p14:tracePt t="121265" x="8274050" y="4718050"/>
          <p14:tracePt t="121279" x="8261350" y="4718050"/>
          <p14:tracePt t="121291" x="8248650" y="4730750"/>
          <p14:tracePt t="121302" x="8235950" y="4743450"/>
          <p14:tracePt t="121314" x="8235950" y="4756150"/>
          <p14:tracePt t="121328" x="8223250" y="4756150"/>
          <p14:tracePt t="121341" x="8199438" y="4768850"/>
          <p14:tracePt t="121358" x="8186738" y="4779963"/>
          <p14:tracePt t="121364" x="8161338" y="4818063"/>
          <p14:tracePt t="121377" x="8148638" y="4856163"/>
          <p14:tracePt t="121391" x="8123238" y="4905375"/>
          <p14:tracePt t="121402" x="8110538" y="4968875"/>
          <p14:tracePt t="121414" x="8110538" y="5018088"/>
          <p14:tracePt t="121426" x="8099425" y="5056188"/>
          <p14:tracePt t="121441" x="8099425" y="5081588"/>
          <p14:tracePt t="121452" x="8099425" y="5092700"/>
          <p14:tracePt t="121464" x="8086725" y="5118100"/>
          <p14:tracePt t="121489" x="8074025" y="5130800"/>
          <p14:tracePt t="124064" x="8061325" y="5130800"/>
          <p14:tracePt t="124076" x="8023225" y="5130800"/>
          <p14:tracePt t="124089" x="7999413" y="5130800"/>
          <p14:tracePt t="124104" x="7974013" y="5130800"/>
          <p14:tracePt t="124112" x="7961313" y="5143500"/>
          <p14:tracePt t="124126" x="7935913" y="5156200"/>
          <p14:tracePt t="124138" x="7923213" y="5156200"/>
          <p14:tracePt t="124150" x="7897813" y="5194300"/>
          <p14:tracePt t="124162" x="7835900" y="5243513"/>
          <p14:tracePt t="124174" x="7761288" y="5294313"/>
          <p14:tracePt t="124186" x="7697788" y="5330825"/>
          <p14:tracePt t="124198" x="7661275" y="5368925"/>
          <p14:tracePt t="124211" x="7623175" y="5394325"/>
          <p14:tracePt t="124226" x="7610475" y="5407025"/>
          <p14:tracePt t="124236" x="7585075" y="5418138"/>
          <p14:tracePt t="124248" x="7585075" y="5430838"/>
          <p14:tracePt t="124260" x="7572375" y="5443538"/>
          <p14:tracePt t="124274" x="7561263" y="5443538"/>
          <p14:tracePt t="124287" x="7561263" y="5456238"/>
          <p14:tracePt t="124298" x="7548563" y="5456238"/>
          <p14:tracePt t="124310" x="7535863" y="5481638"/>
          <p14:tracePt t="124322" x="7535863" y="5518150"/>
          <p14:tracePt t="124336" x="7523163" y="5556250"/>
          <p14:tracePt t="124350" x="7510463" y="5607050"/>
          <p14:tracePt t="124359" x="7497763" y="5630863"/>
          <p14:tracePt t="124371" x="7497763" y="5643563"/>
          <p14:tracePt t="124387" x="7497763" y="5668963"/>
          <p14:tracePt t="124459" x="7497763" y="5681663"/>
          <p14:tracePt t="124546" x="7485063" y="5694363"/>
          <p14:tracePt t="124603" x="7472363" y="5694363"/>
          <p14:tracePt t="124611" x="7472363" y="5707063"/>
          <p14:tracePt t="124633" x="7459663" y="5707063"/>
          <p14:tracePt t="124645" x="7459663" y="5719763"/>
          <p14:tracePt t="126972" x="7435850" y="5719763"/>
          <p14:tracePt t="126984" x="7397750" y="5719763"/>
          <p14:tracePt t="126997" x="7372350" y="5707063"/>
          <p14:tracePt t="127016" x="7335838" y="5694363"/>
          <p14:tracePt t="127024" x="7310438" y="5668963"/>
          <p14:tracePt t="127035" x="7272338" y="5656263"/>
          <p14:tracePt t="127046" x="7235825" y="5630863"/>
          <p14:tracePt t="127058" x="7185025" y="5594350"/>
          <p14:tracePt t="127070" x="7123113" y="5568950"/>
          <p14:tracePt t="127082" x="7072313" y="5530850"/>
          <p14:tracePt t="127097" x="7034213" y="5481638"/>
          <p14:tracePt t="127107" x="7010400" y="5468938"/>
          <p14:tracePt t="127119" x="6972300" y="5443538"/>
          <p14:tracePt t="127131" x="6946900" y="5418138"/>
          <p14:tracePt t="127144" x="6934200" y="5407025"/>
          <p14:tracePt t="127156" x="6910388" y="5381625"/>
          <p14:tracePt t="127169" x="6897688" y="5381625"/>
          <p14:tracePt t="127181" x="6884988" y="5368925"/>
          <p14:tracePt t="127194" x="6872288" y="5356225"/>
          <p14:tracePt t="127206" x="6859588" y="5356225"/>
          <p14:tracePt t="127231" x="6846888" y="5356225"/>
          <p14:tracePt t="127255" x="6834188" y="5356225"/>
          <p14:tracePt t="127331" x="6834188" y="5343525"/>
          <p14:tracePt t="127343" x="6834188" y="5330825"/>
          <p14:tracePt t="127355" x="6859588" y="5305425"/>
          <p14:tracePt t="127367" x="6872288" y="5294313"/>
          <p14:tracePt t="127381" x="6884988" y="5281613"/>
          <p14:tracePt t="127405" x="6884988" y="5268913"/>
          <p14:tracePt t="127528" x="6897688" y="5268913"/>
          <p14:tracePt t="127641" x="6946900" y="5268913"/>
          <p14:tracePt t="127652" x="6997700" y="5268913"/>
          <p14:tracePt t="127665" x="7046913" y="5268913"/>
          <p14:tracePt t="127677" x="7072313" y="5268913"/>
          <p14:tracePt t="127702" x="7085013" y="5268913"/>
          <p14:tracePt t="127727" x="7097713" y="5268913"/>
          <p14:tracePt t="127765" x="7110413" y="5268913"/>
          <p14:tracePt t="127776" x="7123113" y="5281613"/>
          <p14:tracePt t="127789" x="7134225" y="5281613"/>
          <p14:tracePt t="127801" x="7134225" y="5305425"/>
          <p14:tracePt t="127812" x="7146925" y="5305425"/>
          <p14:tracePt t="127824" x="7146925" y="5318125"/>
          <p14:tracePt t="127838" x="7159625" y="5318125"/>
          <p14:tracePt t="127937" x="7146925" y="5318125"/>
          <p14:tracePt t="127950" x="7123113" y="5318125"/>
          <p14:tracePt t="127962" x="7097713" y="5318125"/>
          <p14:tracePt t="127974" x="7059613" y="5318125"/>
          <p14:tracePt t="127986" x="7010400" y="5305425"/>
          <p14:tracePt t="127999" x="6959600" y="5281613"/>
          <p14:tracePt t="128014" x="6934200" y="5268913"/>
          <p14:tracePt t="128024" x="6921500" y="5243513"/>
          <p14:tracePt t="128035" x="6910388" y="5218113"/>
          <p14:tracePt t="128047" x="6910388" y="5181600"/>
          <p14:tracePt t="128060" x="6910388" y="5156200"/>
          <p14:tracePt t="128073" x="6934200" y="5105400"/>
          <p14:tracePt t="128085" x="6997700" y="5043488"/>
          <p14:tracePt t="128097" x="7097713" y="4992688"/>
          <p14:tracePt t="128109" x="7185025" y="4943475"/>
          <p14:tracePt t="128122" x="7235825" y="4918075"/>
          <p14:tracePt t="128138" x="7272338" y="4905375"/>
          <p14:tracePt t="128146" x="7297738" y="4905375"/>
          <p14:tracePt t="128158" x="7297738" y="4892675"/>
          <p14:tracePt t="128171" x="7310438" y="4892675"/>
          <p14:tracePt t="128196" x="7323138" y="4892675"/>
          <p14:tracePt t="128208" x="7335838" y="4892675"/>
          <p14:tracePt t="128221" x="7359650" y="4892675"/>
          <p14:tracePt t="128235" x="7372350" y="4918075"/>
          <p14:tracePt t="128246" x="7397750" y="4943475"/>
          <p14:tracePt t="128265" x="7423150" y="4992688"/>
          <p14:tracePt t="128273" x="7448550" y="5030788"/>
          <p14:tracePt t="128283" x="7472363" y="5092700"/>
          <p14:tracePt t="128295" x="7497763" y="5118100"/>
          <p14:tracePt t="128307" x="7510463" y="5143500"/>
          <p14:tracePt t="128319" x="7523163" y="5168900"/>
          <p14:tracePt t="128332" x="7535863" y="5194300"/>
          <p14:tracePt t="128344" x="7535863" y="5218113"/>
          <p14:tracePt t="128358" x="7535863" y="5230813"/>
          <p14:tracePt t="128369" x="7523163" y="5256213"/>
          <p14:tracePt t="128388" x="7523163" y="5294313"/>
          <p14:tracePt t="128396" x="7497763" y="5305425"/>
          <p14:tracePt t="128408" x="7497763" y="5318125"/>
          <p14:tracePt t="128421" x="7472363" y="5330825"/>
          <p14:tracePt t="128432" x="7448550" y="5330825"/>
          <p14:tracePt t="128444" x="7423150" y="5330825"/>
          <p14:tracePt t="128457" x="7385050" y="5330825"/>
          <p14:tracePt t="128472" x="7359650" y="5330825"/>
          <p14:tracePt t="128481" x="7335838" y="5305425"/>
          <p14:tracePt t="128493" x="7310438" y="5281613"/>
          <p14:tracePt t="128510" x="7297738" y="5230813"/>
          <p14:tracePt t="128522" x="7285038" y="5194300"/>
          <p14:tracePt t="128530" x="7285038" y="5143500"/>
          <p14:tracePt t="128543" x="7285038" y="5092700"/>
          <p14:tracePt t="128556" x="7285038" y="5030788"/>
          <p14:tracePt t="128571" x="7285038" y="4992688"/>
          <p14:tracePt t="128581" x="7285038" y="4968875"/>
          <p14:tracePt t="128593" x="7285038" y="4943475"/>
          <p14:tracePt t="128606" x="7285038" y="4930775"/>
          <p14:tracePt t="128617" x="7297738" y="4918075"/>
          <p14:tracePt t="128632" x="7310438" y="4918075"/>
          <p14:tracePt t="128642" x="7310438" y="4905375"/>
          <p14:tracePt t="128989" x="7310438" y="4892675"/>
          <p14:tracePt t="129005" x="7310438" y="4879975"/>
          <p14:tracePt t="129014" x="7297738" y="4879975"/>
          <p14:tracePt t="129026" x="7285038" y="4879975"/>
          <p14:tracePt t="129051" x="7259638" y="4879975"/>
          <p14:tracePt t="129075" x="7246938" y="4879975"/>
          <p14:tracePt t="129087" x="7235825" y="4879975"/>
          <p14:tracePt t="129099" x="7223125" y="4892675"/>
          <p14:tracePt t="129128" x="7210425" y="4905375"/>
          <p14:tracePt t="129150" x="7197725" y="4905375"/>
          <p14:tracePt t="129162" x="7197725" y="4918075"/>
          <p14:tracePt t="129174" x="7185025" y="4918075"/>
          <p14:tracePt t="129187" x="7172325" y="4930775"/>
          <p14:tracePt t="129200" x="7159625" y="4943475"/>
          <p14:tracePt t="129213" x="7146925" y="4968875"/>
          <p14:tracePt t="129224" x="7123113" y="5005388"/>
          <p14:tracePt t="129236" x="7110413" y="5043488"/>
          <p14:tracePt t="129251" x="7097713" y="5081588"/>
          <p14:tracePt t="129261" x="7085013" y="5092700"/>
          <p14:tracePt t="129275" x="7085013" y="5118100"/>
          <p14:tracePt t="129286" x="7085013" y="5130800"/>
          <p14:tracePt t="129298" x="7085013" y="5143500"/>
          <p14:tracePt t="129310" x="7085013" y="5168900"/>
          <p14:tracePt t="129325" x="7110413" y="5181600"/>
          <p14:tracePt t="129335" x="7123113" y="5205413"/>
          <p14:tracePt t="129348" x="7172325" y="5230813"/>
          <p14:tracePt t="129360" x="7197725" y="5281613"/>
          <p14:tracePt t="129375" x="7246938" y="5356225"/>
          <p14:tracePt t="129384" x="7285038" y="5456238"/>
          <p14:tracePt t="129397" x="7323138" y="5543550"/>
          <p14:tracePt t="129409" x="7348538" y="5619750"/>
          <p14:tracePt t="129421" x="7359650" y="5656263"/>
          <p14:tracePt t="129433" x="7385050" y="5681663"/>
          <p14:tracePt t="129447" x="7385050" y="5694363"/>
          <p14:tracePt t="129459" x="7385050" y="5719763"/>
          <p14:tracePt t="129582" x="7385050" y="5656263"/>
          <p14:tracePt t="129595" x="7385050" y="5594350"/>
          <p14:tracePt t="129607" x="7372350" y="5518150"/>
          <p14:tracePt t="129619" x="7359650" y="5468938"/>
          <p14:tracePt t="129634" x="7348538" y="5430838"/>
          <p14:tracePt t="129644" x="7335838" y="5394325"/>
          <p14:tracePt t="129656" x="7335838" y="5368925"/>
          <p14:tracePt t="129669" x="7335838" y="5330825"/>
          <p14:tracePt t="129681" x="7335838" y="5305425"/>
          <p14:tracePt t="129694" x="7335838" y="5268913"/>
          <p14:tracePt t="129710" x="7335838" y="5230813"/>
          <p14:tracePt t="129718" x="7335838" y="5194300"/>
          <p14:tracePt t="129731" x="7335838" y="5156200"/>
          <p14:tracePt t="129744" x="7335838" y="5130800"/>
          <p14:tracePt t="129760" x="7335838" y="5105400"/>
          <p14:tracePt t="129768" x="7335838" y="5092700"/>
          <p14:tracePt t="129781" x="7335838" y="5068888"/>
          <p14:tracePt t="129794" x="7335838" y="5056188"/>
          <p14:tracePt t="129805" x="7335838" y="5043488"/>
          <p14:tracePt t="129818" x="7335838" y="5030788"/>
          <p14:tracePt t="129843" x="7335838" y="5018088"/>
          <p14:tracePt t="129854" x="7335838" y="5005388"/>
          <p14:tracePt t="129867" x="7335838" y="4992688"/>
          <p14:tracePt t="129882" x="7335838" y="4981575"/>
          <p14:tracePt t="129891" x="7335838" y="4956175"/>
          <p14:tracePt t="129903" x="7335838" y="4943475"/>
          <p14:tracePt t="129915" x="7335838" y="4930775"/>
          <p14:tracePt t="129927" x="7335838" y="4905375"/>
          <p14:tracePt t="129942" x="7335838" y="4879975"/>
          <p14:tracePt t="129953" x="7335838" y="4868863"/>
          <p14:tracePt t="129966" x="7335838" y="4856163"/>
          <p14:tracePt t="129991" x="7335838" y="4843463"/>
          <p14:tracePt t="130090" x="7335838" y="4868863"/>
          <p14:tracePt t="130102" x="7323138" y="4905375"/>
          <p14:tracePt t="130115" x="7310438" y="4930775"/>
          <p14:tracePt t="130131" x="7297738" y="4956175"/>
          <p14:tracePt t="130150" x="7297738" y="4968875"/>
          <p14:tracePt t="130164" x="7297738" y="4981575"/>
          <p14:tracePt t="130175" x="7297738" y="4992688"/>
          <p14:tracePt t="130187" x="7297738" y="5005388"/>
          <p14:tracePt t="130200" x="7297738" y="5018088"/>
          <p14:tracePt t="130213" x="7297738" y="5043488"/>
          <p14:tracePt t="130226" x="7297738" y="5068888"/>
          <p14:tracePt t="130237" x="7297738" y="5092700"/>
          <p14:tracePt t="130252" x="7297738" y="5118100"/>
          <p14:tracePt t="130262" x="7297738" y="5130800"/>
          <p14:tracePt t="130276" x="7297738" y="5143500"/>
          <p14:tracePt t="130286" x="7297738" y="5156200"/>
          <p14:tracePt t="130299" x="7297738" y="5181600"/>
          <p14:tracePt t="130311" x="7297738" y="5205413"/>
          <p14:tracePt t="130325" x="7297738" y="5218113"/>
          <p14:tracePt t="130336" x="7297738" y="5256213"/>
          <p14:tracePt t="130349" x="7310438" y="5318125"/>
          <p14:tracePt t="130360" x="7323138" y="5407025"/>
          <p14:tracePt t="130377" x="7335838" y="5507038"/>
          <p14:tracePt t="130386" x="7348538" y="5556250"/>
          <p14:tracePt t="130398" x="7348538" y="5607050"/>
          <p14:tracePt t="130411" x="7359650" y="5630863"/>
          <p14:tracePt t="130422" x="7359650" y="5643563"/>
          <p14:tracePt t="130547" x="7359650" y="5594350"/>
          <p14:tracePt t="130560" x="7359650" y="5507038"/>
          <p14:tracePt t="130572" x="7348538" y="5443538"/>
          <p14:tracePt t="130585" x="7335838" y="5381625"/>
          <p14:tracePt t="130596" x="7335838" y="5343525"/>
          <p14:tracePt t="130610" x="7335838" y="5305425"/>
          <p14:tracePt t="130626" x="7335838" y="5256213"/>
          <p14:tracePt t="130635" x="7335838" y="5205413"/>
          <p14:tracePt t="130647" x="7335838" y="5156200"/>
          <p14:tracePt t="130658" x="7335838" y="5118100"/>
          <p14:tracePt t="130671" x="7335838" y="5092700"/>
          <p14:tracePt t="130684" x="7335838" y="5081588"/>
          <p14:tracePt t="130708" x="7335838" y="5068888"/>
          <p14:tracePt t="130760" x="7335838" y="5056188"/>
          <p14:tracePt t="139855" x="7335838" y="5043488"/>
          <p14:tracePt t="139867" x="7335838" y="4992688"/>
          <p14:tracePt t="139878" x="7359650" y="4956175"/>
          <p14:tracePt t="139889" x="7397750" y="4892675"/>
          <p14:tracePt t="139908" x="7423150" y="4843463"/>
          <p14:tracePt t="139916" x="7448550" y="4805363"/>
          <p14:tracePt t="139927" x="7459663" y="4779963"/>
          <p14:tracePt t="139947" x="7485063" y="4756150"/>
          <p14:tracePt t="139952" x="7497763" y="4730750"/>
          <p14:tracePt t="139965" x="7535863" y="4705350"/>
          <p14:tracePt t="139976" x="7561263" y="4679950"/>
          <p14:tracePt t="139989" x="7585075" y="4643438"/>
          <p14:tracePt t="140002" x="7623175" y="4643438"/>
          <p14:tracePt t="140015" x="7697788" y="4643438"/>
          <p14:tracePt t="140026" x="7810500" y="4679950"/>
          <p14:tracePt t="140039" x="7935913" y="4779963"/>
          <p14:tracePt t="140051" x="8035925" y="4868863"/>
          <p14:tracePt t="140065" x="8074025" y="4943475"/>
          <p14:tracePt t="140075" x="8086725" y="4968875"/>
          <p14:tracePt t="140087" x="8086725" y="4981575"/>
          <p14:tracePt t="140112" x="8099425" y="4981575"/>
          <p14:tracePt t="140237" x="8048625" y="5018088"/>
          <p14:tracePt t="140249" x="7935913" y="5092700"/>
          <p14:tracePt t="140261" x="7835900" y="5181600"/>
          <p14:tracePt t="140274" x="7761288" y="5243513"/>
          <p14:tracePt t="140290" x="7697788" y="5294313"/>
          <p14:tracePt t="140300" x="7648575" y="5318125"/>
          <p14:tracePt t="140311" x="7623175" y="5330825"/>
          <p14:tracePt t="141215" x="7623175" y="5305425"/>
          <p14:tracePt t="141227" x="7610475" y="5294313"/>
          <p14:tracePt t="141239" x="7597775" y="5281613"/>
          <p14:tracePt t="141253" x="7585075" y="5256213"/>
          <p14:tracePt t="141264" x="7561263" y="5243513"/>
          <p14:tracePt t="141277" x="7510463" y="5218113"/>
          <p14:tracePt t="141291" x="7485063" y="5205413"/>
          <p14:tracePt t="141301" x="7472363" y="5205413"/>
          <p14:tracePt t="141313" x="7459663" y="5205413"/>
          <p14:tracePt t="141339" x="7448550" y="5205413"/>
          <p14:tracePt t="141376" x="7435850" y="5218113"/>
          <p14:tracePt t="141387" x="7435850" y="5256213"/>
          <p14:tracePt t="141400" x="7435850" y="5330825"/>
          <p14:tracePt t="141415" x="7459663" y="5418138"/>
          <p14:tracePt t="141425" x="7485063" y="5481638"/>
          <p14:tracePt t="141438" x="7497763" y="5507038"/>
          <p14:tracePt t="141462" x="7497763" y="5518150"/>
          <p14:tracePt t="142451" x="7510463" y="5518150"/>
          <p14:tracePt t="142477" x="7523163" y="5518150"/>
          <p14:tracePt t="142489" x="7535863" y="5518150"/>
          <p14:tracePt t="142501" x="7548563" y="5518150"/>
          <p14:tracePt t="142525" x="7561263" y="5518150"/>
          <p14:tracePt t="142541" x="7572375" y="5518150"/>
          <p14:tracePt t="142551" x="7585075" y="5518150"/>
          <p14:tracePt t="142563" x="7623175" y="5518150"/>
          <p14:tracePt t="142575" x="7635875" y="5518150"/>
          <p14:tracePt t="142587" x="7661275" y="5518150"/>
          <p14:tracePt t="142599" x="7685088" y="5518150"/>
          <p14:tracePt t="142612" x="7710488" y="5518150"/>
          <p14:tracePt t="142626" x="7723188" y="5518150"/>
          <p14:tracePt t="142637" x="7748588" y="5530850"/>
          <p14:tracePt t="142649" x="7761288" y="5568950"/>
          <p14:tracePt t="142665" x="7785100" y="5607050"/>
          <p14:tracePt t="142676" x="7810500" y="5656263"/>
          <p14:tracePt t="142686" x="7861300" y="5732463"/>
          <p14:tracePt t="142698" x="7886700" y="5781675"/>
          <p14:tracePt t="142710" x="7948613" y="5819775"/>
          <p14:tracePt t="142726" x="7986713" y="5819775"/>
          <p14:tracePt t="142736" x="8023225" y="5843588"/>
          <p14:tracePt t="142748" x="8074025" y="5856288"/>
          <p14:tracePt t="142760" x="8099425" y="5868988"/>
          <p14:tracePt t="142774" x="8123238" y="5881688"/>
          <p14:tracePt t="142789" x="8135938" y="5881688"/>
          <p14:tracePt t="142798" x="8135938" y="5894388"/>
          <p14:tracePt t="142810" x="8148638" y="5894388"/>
          <p14:tracePt t="142822" x="8148638" y="5907088"/>
          <p14:tracePt t="142834" x="8161338" y="5907088"/>
          <p14:tracePt t="142860" x="8186738" y="5919788"/>
          <p14:tracePt t="142871" x="8212138" y="5945188"/>
          <p14:tracePt t="142883" x="8235950" y="5956300"/>
          <p14:tracePt t="142896" x="8274050" y="5981700"/>
          <p14:tracePt t="142912" x="8335963" y="5994400"/>
          <p14:tracePt t="142921" x="8374063" y="6007100"/>
          <p14:tracePt t="142933" x="8399463" y="6019800"/>
          <p14:tracePt t="142947" x="8412163" y="6019800"/>
          <p14:tracePt t="149600" x="8386763" y="6019800"/>
          <p14:tracePt t="149611" x="8348663" y="6019800"/>
          <p14:tracePt t="149625" x="8299450" y="6019800"/>
          <p14:tracePt t="149637" x="8235950" y="6019800"/>
          <p14:tracePt t="149649" x="8186738" y="6019800"/>
          <p14:tracePt t="149661" x="8148638" y="6019800"/>
          <p14:tracePt t="149674" x="8110538" y="6032500"/>
          <p14:tracePt t="149687" x="8086725" y="6032500"/>
          <p14:tracePt t="149697" x="8048625" y="6045200"/>
          <p14:tracePt t="149713" x="8010525" y="6045200"/>
          <p14:tracePt t="149723" x="7935913" y="6056313"/>
          <p14:tracePt t="149737" x="7874000" y="6069013"/>
          <p14:tracePt t="149747" x="7797800" y="6081713"/>
          <p14:tracePt t="149759" x="7761288" y="6081713"/>
          <p14:tracePt t="149773" x="7723188" y="6081713"/>
          <p14:tracePt t="149787" x="7697788" y="6081713"/>
          <p14:tracePt t="149797" x="7685088" y="6081713"/>
          <p14:tracePt t="149809" x="7661275" y="6081713"/>
          <p14:tracePt t="149822" x="7648575" y="6069013"/>
          <p14:tracePt t="149838" x="7635875" y="6056313"/>
          <p14:tracePt t="149846" x="7623175" y="6045200"/>
          <p14:tracePt t="149859" x="7610475" y="6032500"/>
          <p14:tracePt t="149870" x="7597775" y="6007100"/>
          <p14:tracePt t="149883" x="7585075" y="5994400"/>
          <p14:tracePt t="149895" x="7585075" y="5981700"/>
          <p14:tracePt t="149908" x="7561263" y="5945188"/>
          <p14:tracePt t="149920" x="7561263" y="5932488"/>
          <p14:tracePt t="149940" x="7535863" y="5907088"/>
          <p14:tracePt t="149946" x="7510463" y="5868988"/>
          <p14:tracePt t="149961" x="7472363" y="5832475"/>
          <p14:tracePt t="149973" x="7448550" y="5781675"/>
          <p14:tracePt t="149982" x="7410450" y="5768975"/>
          <p14:tracePt t="149994" x="7397750" y="5743575"/>
          <p14:tracePt t="150008" x="7372350" y="5732463"/>
          <p14:tracePt t="150022" x="7372350" y="5719763"/>
          <p14:tracePt t="150032" x="7372350" y="5707063"/>
          <p14:tracePt t="150057" x="7372350" y="5694363"/>
          <p14:tracePt t="150070" x="7372350" y="5681663"/>
          <p14:tracePt t="153395" x="7372350" y="5668963"/>
          <p14:tracePt t="153407" x="7397750" y="5656263"/>
          <p14:tracePt t="153419" x="7435850" y="5656263"/>
          <p14:tracePt t="153431" x="7510463" y="5656263"/>
          <p14:tracePt t="153443" x="7685088" y="5656263"/>
          <p14:tracePt t="153456" x="7861300" y="5656263"/>
          <p14:tracePt t="153472" x="8010525" y="5694363"/>
          <p14:tracePt t="153480" x="8135938" y="5794375"/>
          <p14:tracePt t="153492" x="8248650" y="5894388"/>
          <p14:tracePt t="153506" x="8348663" y="5956300"/>
          <p14:tracePt t="153518" x="8435975" y="6007100"/>
          <p14:tracePt t="153530" x="8512175" y="6032500"/>
          <p14:tracePt t="153542" x="8548688" y="6045200"/>
          <p14:tracePt t="153556" x="8561388" y="6045200"/>
          <p14:tracePt t="153580" x="8574088" y="6045200"/>
          <p14:tracePt t="153667" x="8612188" y="6056313"/>
          <p14:tracePt t="153680" x="8624888" y="6069013"/>
          <p14:tracePt t="153693" x="8650288" y="6069013"/>
          <p14:tracePt t="153704" x="8674100" y="6081713"/>
          <p14:tracePt t="153728" x="8686800" y="6094413"/>
          <p14:tracePt t="153803" x="8674100" y="6081713"/>
          <p14:tracePt t="153815" x="8624888" y="6056313"/>
          <p14:tracePt t="153828" x="8537575" y="6007100"/>
          <p14:tracePt t="153839" x="8461375" y="5956300"/>
          <p14:tracePt t="153853" x="8386763" y="5907088"/>
          <p14:tracePt t="153864" x="8361363" y="5881688"/>
          <p14:tracePt t="153878" x="8348663" y="5881688"/>
          <p14:tracePt t="153891" x="8348663" y="5868988"/>
          <p14:tracePt t="153926" x="8348663" y="5856288"/>
          <p14:tracePt t="156277" x="8335963" y="5856288"/>
          <p14:tracePt t="156290" x="8312150" y="5856288"/>
          <p14:tracePt t="156303" x="8274050" y="5868988"/>
          <p14:tracePt t="156314" x="8248650" y="5868988"/>
          <p14:tracePt t="156326" x="8235950" y="5881688"/>
          <p14:tracePt t="156340" x="8223250" y="5881688"/>
          <p14:tracePt t="156355" x="8212138" y="5881688"/>
          <p14:tracePt t="156366" x="8212138" y="5894388"/>
          <p14:tracePt t="156377" x="8186738" y="5894388"/>
          <p14:tracePt t="156415" x="8174038" y="5907088"/>
          <p14:tracePt t="156439" x="8161338" y="5907088"/>
          <p14:tracePt t="156463" x="8148638" y="5919788"/>
          <p14:tracePt t="156482" x="8135938" y="5919788"/>
          <p14:tracePt t="156501" x="8123238" y="5932488"/>
          <p14:tracePt t="156525" x="8099425" y="5932488"/>
          <p14:tracePt t="156550" x="8086725" y="5932488"/>
          <p14:tracePt t="156562" x="8061325" y="5945188"/>
          <p14:tracePt t="156587" x="8048625" y="5945188"/>
          <p14:tracePt t="156599" x="8035925" y="5956300"/>
          <p14:tracePt t="156624" x="8023225" y="5956300"/>
          <p14:tracePt t="156649" x="8010525" y="5956300"/>
          <p14:tracePt t="156661" x="8010525" y="5969000"/>
          <p14:tracePt t="156673" x="7999413" y="5969000"/>
          <p14:tracePt t="156699" x="7986713" y="5981700"/>
          <p14:tracePt t="156723" x="7974013" y="5981700"/>
          <p14:tracePt t="156737" x="7974013" y="5994400"/>
          <p14:tracePt t="156748" x="7974013" y="6007100"/>
          <p14:tracePt t="156761" x="7961313" y="6007100"/>
          <p14:tracePt t="156773" x="7961313" y="6019800"/>
          <p14:tracePt t="156785" x="7948613" y="6019800"/>
          <p14:tracePt t="156801" x="7935913" y="6045200"/>
          <p14:tracePt t="156821" x="7935913" y="6056313"/>
          <p14:tracePt t="156834" x="7923213" y="6069013"/>
          <p14:tracePt t="156861" x="7923213" y="6081713"/>
          <p14:tracePt t="156873" x="7910513" y="6094413"/>
          <p14:tracePt t="156896" x="7897813" y="6107113"/>
          <p14:tracePt t="156908" x="7886700" y="6107113"/>
          <p14:tracePt t="156930" x="7874000" y="6107113"/>
          <p14:tracePt t="156932" x="7861300" y="6132513"/>
          <p14:tracePt t="156944" x="7848600" y="6132513"/>
          <p14:tracePt t="156957" x="7835900" y="6145213"/>
          <p14:tracePt t="156969" x="7823200" y="6145213"/>
          <p14:tracePt t="156986" x="7810500" y="6157913"/>
          <p14:tracePt t="157008" x="7797800" y="6157913"/>
          <p14:tracePt t="157033" x="7785100" y="6169025"/>
          <p14:tracePt t="157071" x="7773988" y="6169025"/>
          <p14:tracePt t="157082" x="7773988" y="6181725"/>
          <p14:tracePt t="157110" x="7761288" y="6181725"/>
          <p14:tracePt t="157120" x="7761288" y="6194425"/>
          <p14:tracePt t="157144" x="7748588" y="6194425"/>
          <p14:tracePt t="157156" x="7748588" y="6207125"/>
          <p14:tracePt t="157169" x="7735888" y="6207125"/>
          <p14:tracePt t="157182" x="7735888" y="6219825"/>
          <p14:tracePt t="157206" x="7723188" y="6219825"/>
          <p14:tracePt t="157218" x="7723188" y="6232525"/>
          <p14:tracePt t="157256" x="7710488" y="6245225"/>
          <p14:tracePt t="157305" x="7710488" y="6257925"/>
          <p14:tracePt t="157317" x="7710488" y="6269038"/>
          <p14:tracePt t="157330" x="7697788" y="6269038"/>
          <p14:tracePt t="157342" x="7685088" y="6281738"/>
          <p14:tracePt t="157367" x="7673975" y="6294438"/>
          <p14:tracePt t="157379" x="7673975" y="6307138"/>
          <p14:tracePt t="157403" x="7661275" y="6319838"/>
          <p14:tracePt t="157416" x="7648575" y="6319838"/>
          <p14:tracePt t="157428" x="7635875" y="6319838"/>
          <p14:tracePt t="157440" x="7623175" y="6332538"/>
          <p14:tracePt t="157453" x="7597775" y="6345238"/>
          <p14:tracePt t="157466" x="7585075" y="6345238"/>
          <p14:tracePt t="157490" x="7561263" y="6345238"/>
          <p14:tracePt t="157514" x="7548563" y="6357938"/>
          <p14:tracePt t="157526" x="7535863" y="6357938"/>
          <p14:tracePt t="157539" x="7523163" y="6357938"/>
          <p14:tracePt t="157564" x="7510463" y="6357938"/>
          <p14:tracePt t="157588" x="7510463" y="6345238"/>
          <p14:tracePt t="157605" x="7497763" y="6332538"/>
          <p14:tracePt t="157614" x="7485063" y="6319838"/>
          <p14:tracePt t="157625" x="7485063" y="6294438"/>
          <p14:tracePt t="157638" x="7485063" y="6281738"/>
          <p14:tracePt t="157650" x="7485063" y="6269038"/>
          <p14:tracePt t="157663" x="7485063" y="6257925"/>
          <p14:tracePt t="157688" x="7485063" y="6232525"/>
          <p14:tracePt t="157700" x="7485063" y="6219825"/>
          <p14:tracePt t="157712" x="7485063" y="6194425"/>
          <p14:tracePt t="163060" x="7535863" y="6181725"/>
          <p14:tracePt t="163075" x="7623175" y="6169025"/>
          <p14:tracePt t="163084" x="7710488" y="6145213"/>
          <p14:tracePt t="163095" x="7861300" y="6145213"/>
          <p14:tracePt t="163109" x="7986713" y="6145213"/>
          <p14:tracePt t="163121" x="8086725" y="6145213"/>
          <p14:tracePt t="163133" x="8161338" y="6145213"/>
          <p14:tracePt t="163145" x="8199438" y="6132513"/>
          <p14:tracePt t="163161" x="8223250" y="6132513"/>
          <p14:tracePt t="163175" x="8261350" y="6132513"/>
          <p14:tracePt t="163185" x="8286750" y="6132513"/>
          <p14:tracePt t="163197" x="8324850" y="6119813"/>
          <p14:tracePt t="163209" x="8399463" y="6107113"/>
          <p14:tracePt t="163221" x="8474075" y="6094413"/>
          <p14:tracePt t="163233" x="8537575" y="6069013"/>
          <p14:tracePt t="163245" x="8599488" y="6056313"/>
          <p14:tracePt t="163258" x="8637588" y="6056313"/>
          <p14:tracePt t="163269" x="8661400" y="6045200"/>
          <p14:tracePt t="163284" x="8686800" y="6032500"/>
          <p14:tracePt t="163295" x="8699500" y="6019800"/>
          <p14:tracePt t="163307" x="8712200" y="6019800"/>
          <p14:tracePt t="163344" x="8724900" y="6007100"/>
          <p14:tracePt t="163381" x="8737600" y="6007100"/>
          <p14:tracePt t="168431" x="8724900" y="5994400"/>
          <p14:tracePt t="168443" x="8712200" y="5981700"/>
          <p14:tracePt t="168455" x="8561388" y="5969000"/>
          <p14:tracePt t="168467" x="8386763" y="5907088"/>
          <p14:tracePt t="168480" x="8074025" y="5781675"/>
          <p14:tracePt t="168495" x="7497763" y="5594350"/>
          <p14:tracePt t="168504" x="6921500" y="5194300"/>
          <p14:tracePt t="168516" x="6121400" y="4768850"/>
          <p14:tracePt t="168528" x="5483225" y="4443413"/>
          <p14:tracePt t="168541" x="4694238" y="4117975"/>
          <p14:tracePt t="168553" x="4205288" y="3892550"/>
          <p14:tracePt t="168566" x="3817938" y="3741738"/>
          <p14:tracePt t="168839" x="3730625" y="3667125"/>
          <p14:tracePt t="168852" x="3328988" y="3341688"/>
          <p14:tracePt t="168868" x="2716213" y="2852738"/>
          <p14:tracePt t="168877" x="1765300" y="2114550"/>
          <p14:tracePt t="168888" x="650875" y="1401763"/>
          <p14:tracePt t="169965" x="2252663" y="538163"/>
          <p14:tracePt t="169976" x="2954338" y="963613"/>
          <p14:tracePt t="169989" x="3530600" y="1339850"/>
          <p14:tracePt t="170001" x="3917950" y="1676400"/>
          <p14:tracePt t="170015" x="4092575" y="1865313"/>
          <p14:tracePt t="170031" x="4156075" y="1939925"/>
          <p14:tracePt t="170039" x="4181475" y="1965325"/>
          <p14:tracePt t="170051" x="4192588" y="1989138"/>
          <p14:tracePt t="170065" x="4205288" y="1989138"/>
          <p14:tracePt t="170386" x="4230688" y="1989138"/>
          <p14:tracePt t="170401" x="4330700" y="2027238"/>
          <p14:tracePt t="170411" x="4619625" y="2201863"/>
          <p14:tracePt t="170423" x="5094288" y="2540000"/>
          <p14:tracePt t="170436" x="5745163" y="2840038"/>
          <p14:tracePt t="170448" x="6221413" y="3128963"/>
          <p14:tracePt t="170460" x="6572250" y="3441700"/>
          <p14:tracePt t="170473" x="6797675" y="3667125"/>
          <p14:tracePt t="170485" x="6910388" y="3754438"/>
          <p14:tracePt t="170498" x="6959600" y="3803650"/>
          <p14:tracePt t="170508" x="6985000" y="3829050"/>
          <p14:tracePt t="170525" x="6997700" y="3841750"/>
          <p14:tracePt t="170534" x="7010400" y="3854450"/>
          <p14:tracePt t="170545" x="7046913" y="3854450"/>
          <p14:tracePt t="170558" x="7072313" y="3879850"/>
          <p14:tracePt t="170571" x="7110413" y="3892550"/>
          <p14:tracePt t="170583" x="7146925" y="3905250"/>
          <p14:tracePt t="170595" x="7185025" y="3929063"/>
          <p14:tracePt t="170607" x="7246938" y="3979863"/>
          <p14:tracePt t="170621" x="7323138" y="4041775"/>
          <p14:tracePt t="170633" x="7448550" y="4105275"/>
          <p14:tracePt t="170652" x="7585075" y="4179888"/>
          <p14:tracePt t="170660" x="7710488" y="4241800"/>
          <p14:tracePt t="170670" x="7823200" y="4305300"/>
          <p14:tracePt t="177402" x="7848600" y="4318000"/>
          <p14:tracePt t="177414" x="7923213" y="4354513"/>
          <p14:tracePt t="177427" x="8061325" y="4430713"/>
          <p14:tracePt t="177443" x="8235950" y="4592638"/>
          <p14:tracePt t="177452" x="8524875" y="4818063"/>
          <p14:tracePt t="177464" x="8850313" y="5005388"/>
          <p14:tracePt t="177479" x="9024938" y="5130800"/>
          <p14:tracePt t="177489" x="9124950" y="5205413"/>
          <p14:tracePt t="177501" x="9163050" y="5268913"/>
          <p14:tracePt t="177513" x="9175750" y="5305425"/>
          <p14:tracePt t="177529" x="9175750" y="5318125"/>
          <p14:tracePt t="177537" x="9175750" y="5343525"/>
          <p14:tracePt t="177549" x="9137650" y="5343525"/>
          <p14:tracePt t="177569" x="9050338" y="5356225"/>
          <p14:tracePt t="177578" x="8975725" y="5356225"/>
          <p14:tracePt t="177587" x="8874125" y="5356225"/>
          <p14:tracePt t="177600" x="8774113" y="5343525"/>
          <p14:tracePt t="177612" x="8699500" y="5294313"/>
          <p14:tracePt t="177624" x="8612188" y="5256213"/>
          <p14:tracePt t="177636" x="8512175" y="5218113"/>
          <p14:tracePt t="177649" x="8361363" y="5194300"/>
          <p14:tracePt t="177661" x="8235950" y="5181600"/>
          <p14:tracePt t="177674" x="8123238" y="5168900"/>
          <p14:tracePt t="177689" x="8048625" y="5168900"/>
          <p14:tracePt t="177699" x="7999413" y="5168900"/>
          <p14:tracePt t="177711" x="7961313" y="5168900"/>
          <p14:tracePt t="177723" x="7923213" y="5168900"/>
          <p14:tracePt t="177735" x="7897813" y="5168900"/>
          <p14:tracePt t="177749" x="7886700" y="5168900"/>
          <p14:tracePt t="177761" x="7874000" y="5168900"/>
          <p14:tracePt t="177773" x="7861300" y="5181600"/>
          <p14:tracePt t="177785" x="7848600" y="5181600"/>
          <p14:tracePt t="178231" x="7823200" y="5168900"/>
          <p14:tracePt t="178243" x="7523163" y="4943475"/>
          <p14:tracePt t="178256" x="7021513" y="4418013"/>
          <p14:tracePt t="178269" x="6196013" y="3554413"/>
          <p14:tracePt t="178280" x="5119688" y="2490788"/>
          <p14:tracePt t="178292" x="3968750" y="1501775"/>
          <p14:tracePt t="178304" x="2767013" y="5127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814286" y="406396"/>
            <a:ext cx="9472612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TCP Congestion Control Algorithms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503CDE0-3677-49F4-9C5C-E67B8BE42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229" y="1473204"/>
            <a:ext cx="154081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4D7AF3DF-C8A1-455D-9F80-4A38B6FD0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41" y="1306297"/>
            <a:ext cx="8614229" cy="542833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8AE8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95D475-B097-4F49-AA0F-B24CBA570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00"/>
    </mc:Choice>
    <mc:Fallback xmlns="">
      <p:transition spd="slow" advTm="5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9" x="3067050" y="1076325"/>
          <p14:tracePt t="594" x="2992438" y="1089025"/>
          <p14:tracePt t="606" x="2954338" y="1089025"/>
          <p14:tracePt t="619" x="2890838" y="1101725"/>
          <p14:tracePt t="631" x="2828925" y="1101725"/>
          <p14:tracePt t="643" x="2754313" y="1114425"/>
          <p14:tracePt t="659" x="2690813" y="1114425"/>
          <p14:tracePt t="668" x="2654300" y="1114425"/>
          <p14:tracePt t="680" x="2628900" y="1125538"/>
          <p14:tracePt t="805" x="2678113" y="1125538"/>
          <p14:tracePt t="818" x="2767013" y="1125538"/>
          <p14:tracePt t="829" x="2854325" y="1125538"/>
          <p14:tracePt t="842" x="3016250" y="1125538"/>
          <p14:tracePt t="855" x="3267075" y="1125538"/>
          <p14:tracePt t="867" x="3554413" y="1101725"/>
          <p14:tracePt t="881" x="3930650" y="1089025"/>
          <p14:tracePt t="891" x="4305300" y="1089025"/>
          <p14:tracePt t="906" x="4556125" y="1063625"/>
          <p14:tracePt t="917" x="4719638" y="1063625"/>
          <p14:tracePt t="930" x="4856163" y="1063625"/>
          <p14:tracePt t="940" x="5019675" y="1063625"/>
          <p14:tracePt t="952" x="5170488" y="1063625"/>
          <p14:tracePt t="966" x="5270500" y="1076325"/>
          <p14:tracePt t="980" x="5345113" y="1076325"/>
          <p14:tracePt t="990" x="5394325" y="1089025"/>
          <p14:tracePt t="1002" x="5419725" y="1114425"/>
          <p14:tracePt t="1015" x="5457825" y="1114425"/>
          <p14:tracePt t="1030" x="5470525" y="1114425"/>
          <p14:tracePt t="1040" x="5483225" y="1114425"/>
          <p14:tracePt t="1052" x="5507038" y="1125538"/>
          <p14:tracePt t="1064" x="5519738" y="1125538"/>
          <p14:tracePt t="1090" x="5532438" y="1138238"/>
          <p14:tracePt t="1101" x="5545138" y="1138238"/>
          <p14:tracePt t="1113" x="5557838" y="1138238"/>
          <p14:tracePt t="1125" x="5570538" y="1138238"/>
          <p14:tracePt t="1138" x="5595938" y="1138238"/>
          <p14:tracePt t="1153" x="5619750" y="1150938"/>
          <p14:tracePt t="1164" x="5645150" y="1150938"/>
          <p14:tracePt t="1175" x="5657850" y="1150938"/>
          <p14:tracePt t="1188" x="5670550" y="1150938"/>
          <p14:tracePt t="1201" x="5695950" y="1150938"/>
          <p14:tracePt t="1238" x="5708650" y="1150938"/>
          <p14:tracePt t="1326" x="5719763" y="1150938"/>
          <p14:tracePt t="1449" x="5695950" y="1150938"/>
          <p14:tracePt t="1461" x="5657850" y="1150938"/>
          <p14:tracePt t="1473" x="5607050" y="1150938"/>
          <p14:tracePt t="1484" x="5570538" y="1150938"/>
          <p14:tracePt t="1497" x="5532438" y="1150938"/>
          <p14:tracePt t="1510" x="5483225" y="1150938"/>
          <p14:tracePt t="1526" x="5419725" y="1150938"/>
          <p14:tracePt t="1535" x="5307013" y="1150938"/>
          <p14:tracePt t="1548" x="5181600" y="1150938"/>
          <p14:tracePt t="1559" x="5119688" y="1150938"/>
          <p14:tracePt t="1571" x="5045075" y="1150938"/>
          <p14:tracePt t="1584" x="4994275" y="1150938"/>
          <p14:tracePt t="1597" x="4945063" y="1150938"/>
          <p14:tracePt t="1608" x="4894263" y="1150938"/>
          <p14:tracePt t="1621" x="4856163" y="1150938"/>
          <p14:tracePt t="1634" x="4832350" y="1150938"/>
          <p14:tracePt t="1649" x="4819650" y="1150938"/>
          <p14:tracePt t="1658" x="4806950" y="1150938"/>
          <p14:tracePt t="1758" x="4768850" y="1150938"/>
          <p14:tracePt t="1775" x="4732338" y="1150938"/>
          <p14:tracePt t="1783" x="4706938" y="1150938"/>
          <p14:tracePt t="1795" x="4681538" y="1150938"/>
          <p14:tracePt t="1808" x="4630738" y="1150938"/>
          <p14:tracePt t="1820" x="4581525" y="1163638"/>
          <p14:tracePt t="1836" x="4506913" y="1163638"/>
          <p14:tracePt t="1844" x="4418013" y="1176338"/>
          <p14:tracePt t="1857" x="4368800" y="1176338"/>
          <p14:tracePt t="1870" x="4330700" y="1176338"/>
          <p14:tracePt t="1898" x="4318000" y="1176338"/>
          <p14:tracePt t="1920" x="4318000" y="1189038"/>
          <p14:tracePt t="1935" x="4305300" y="1189038"/>
          <p14:tracePt t="1994" x="4294188" y="1189038"/>
          <p14:tracePt t="2006" x="4281488" y="1189038"/>
          <p14:tracePt t="2022" x="4268788" y="1201738"/>
          <p14:tracePt t="2030" x="4256088" y="1201738"/>
          <p14:tracePt t="2042" x="4230688" y="1201738"/>
          <p14:tracePt t="2055" x="4205288" y="1214438"/>
          <p14:tracePt t="2070" x="4168775" y="1227138"/>
          <p14:tracePt t="2080" x="4117975" y="1238250"/>
          <p14:tracePt t="2090" x="4081463" y="1250950"/>
          <p14:tracePt t="2104" x="4056063" y="1250950"/>
          <p14:tracePt t="2117" x="4017963" y="1263650"/>
          <p14:tracePt t="2143" x="4017963" y="1276350"/>
          <p14:tracePt t="2278" x="4043363" y="1276350"/>
          <p14:tracePt t="2291" x="4117975" y="1276350"/>
          <p14:tracePt t="2302" x="4168775" y="1263650"/>
          <p14:tracePt t="2315" x="4230688" y="1250950"/>
          <p14:tracePt t="2328" x="4281488" y="1250950"/>
          <p14:tracePt t="2340" x="4330700" y="1250950"/>
          <p14:tracePt t="2354" x="4381500" y="1250950"/>
          <p14:tracePt t="2365" x="4456113" y="1238250"/>
          <p14:tracePt t="2376" x="4506913" y="1238250"/>
          <p14:tracePt t="2393" x="4568825" y="1238250"/>
          <p14:tracePt t="2402" x="4619625" y="1238250"/>
          <p14:tracePt t="2414" x="4668838" y="1238250"/>
          <p14:tracePt t="2425" x="4743450" y="1227138"/>
          <p14:tracePt t="2438" x="4843463" y="1227138"/>
          <p14:tracePt t="2452" x="4956175" y="1227138"/>
          <p14:tracePt t="2462" x="5057775" y="1214438"/>
          <p14:tracePt t="2475" x="5119688" y="1214438"/>
          <p14:tracePt t="2487" x="5170488" y="1214438"/>
          <p14:tracePt t="2500" x="5194300" y="1214438"/>
          <p14:tracePt t="2516" x="5207000" y="1214438"/>
          <p14:tracePt t="2524" x="5232400" y="1201738"/>
          <p14:tracePt t="2536" x="5257800" y="1201738"/>
          <p14:tracePt t="2549" x="5281613" y="1201738"/>
          <p14:tracePt t="2562" x="5307013" y="1201738"/>
          <p14:tracePt t="2574" x="5357813" y="1189038"/>
          <p14:tracePt t="2586" x="5407025" y="1189038"/>
          <p14:tracePt t="2599" x="5483225" y="1189038"/>
          <p14:tracePt t="2611" x="5532438" y="1189038"/>
          <p14:tracePt t="2624" x="5570538" y="1189038"/>
          <p14:tracePt t="2640" x="5607050" y="1176338"/>
          <p14:tracePt t="2648" x="5632450" y="1163638"/>
          <p14:tracePt t="2660" x="5645150" y="1150938"/>
          <p14:tracePt t="2673" x="5683250" y="1150938"/>
          <p14:tracePt t="2686" x="5695950" y="1138238"/>
          <p14:tracePt t="2698" x="5708650" y="1125538"/>
          <p14:tracePt t="2710" x="5719763" y="1125538"/>
          <p14:tracePt t="2722" x="5732463" y="1125538"/>
          <p14:tracePt t="2737" x="5745163" y="1114425"/>
          <p14:tracePt t="2764" x="5757863" y="1114425"/>
          <p14:tracePt t="2785" x="5770563" y="1114425"/>
          <p14:tracePt t="2888" x="5770563" y="1101725"/>
          <p14:tracePt t="2897" x="5770563" y="1089025"/>
          <p14:tracePt t="2910" x="5757863" y="1089025"/>
          <p14:tracePt t="2921" x="5745163" y="1089025"/>
          <p14:tracePt t="2947" x="5732463" y="1089025"/>
          <p14:tracePt t="2959" x="5719763" y="1089025"/>
          <p14:tracePt t="2971" x="5708650" y="1089025"/>
          <p14:tracePt t="2983" x="5695950" y="1089025"/>
          <p14:tracePt t="2995" x="5683250" y="1089025"/>
          <p14:tracePt t="3013" x="5657850" y="1076325"/>
          <p14:tracePt t="3021" x="5632450" y="1076325"/>
          <p14:tracePt t="3033" x="5607050" y="1076325"/>
          <p14:tracePt t="3045" x="5595938" y="1076325"/>
          <p14:tracePt t="3058" x="5583238" y="1076325"/>
          <p14:tracePt t="3071" x="5570538" y="1076325"/>
          <p14:tracePt t="3081" x="5557838" y="1076325"/>
          <p14:tracePt t="3093" x="5545138" y="1076325"/>
          <p14:tracePt t="3105" x="5532438" y="1076325"/>
          <p14:tracePt t="3119" x="5519738" y="1076325"/>
          <p14:tracePt t="3131" x="5495925" y="1076325"/>
          <p14:tracePt t="3143" x="5483225" y="1076325"/>
          <p14:tracePt t="3155" x="5457825" y="1076325"/>
          <p14:tracePt t="3168" x="5432425" y="1076325"/>
          <p14:tracePt t="3180" x="5383213" y="1076325"/>
          <p14:tracePt t="3193" x="5345113" y="1076325"/>
          <p14:tracePt t="3205" x="5307013" y="1076325"/>
          <p14:tracePt t="3218" x="5281613" y="1076325"/>
          <p14:tracePt t="3230" x="5257800" y="1089025"/>
          <p14:tracePt t="3243" x="5245100" y="1089025"/>
          <p14:tracePt t="3255" x="5232400" y="1089025"/>
          <p14:tracePt t="3268" x="5219700" y="1089025"/>
          <p14:tracePt t="3293" x="5207000" y="1089025"/>
          <p14:tracePt t="3317" x="5194300" y="1089025"/>
          <p14:tracePt t="3353" x="5181600" y="1089025"/>
          <p14:tracePt t="3366" x="5181600" y="1101725"/>
          <p14:tracePt t="3378" x="5170488" y="1101725"/>
          <p14:tracePt t="3405" x="5157788" y="1101725"/>
          <p14:tracePt t="3418" x="5145088" y="1101725"/>
          <p14:tracePt t="3430" x="5132388" y="1114425"/>
          <p14:tracePt t="3441" x="5094288" y="1114425"/>
          <p14:tracePt t="3453" x="5081588" y="1125538"/>
          <p14:tracePt t="3465" x="5068888" y="1125538"/>
          <p14:tracePt t="7610" x="5081588" y="1125538"/>
          <p14:tracePt t="14566" x="5094288" y="1125538"/>
          <p14:tracePt t="14628" x="5119688" y="1125538"/>
          <p14:tracePt t="14640" x="5145088" y="1125538"/>
          <p14:tracePt t="14652" x="5181600" y="1125538"/>
          <p14:tracePt t="14665" x="5232400" y="1125538"/>
          <p14:tracePt t="14677" x="5332413" y="1114425"/>
          <p14:tracePt t="14690" x="5432425" y="1114425"/>
          <p14:tracePt t="14703" x="5495925" y="1101725"/>
          <p14:tracePt t="14714" x="5557838" y="1101725"/>
          <p14:tracePt t="14727" x="5595938" y="1101725"/>
          <p14:tracePt t="14739" x="5632450" y="1101725"/>
          <p14:tracePt t="14753" x="5683250" y="1101725"/>
          <p14:tracePt t="14765" x="5732463" y="1089025"/>
          <p14:tracePt t="14776" x="5783263" y="1089025"/>
          <p14:tracePt t="14789" x="5821363" y="1089025"/>
          <p14:tracePt t="14803" x="5857875" y="1089025"/>
          <p14:tracePt t="14813" x="5895975" y="1076325"/>
          <p14:tracePt t="14826" x="5921375" y="1076325"/>
          <p14:tracePt t="14838" x="5945188" y="1076325"/>
          <p14:tracePt t="14853" x="5983288" y="1076325"/>
          <p14:tracePt t="14870" x="6021388" y="1076325"/>
          <p14:tracePt t="14875" x="6057900" y="1076325"/>
          <p14:tracePt t="14887" x="6096000" y="1063625"/>
          <p14:tracePt t="14904" x="6146800" y="1063625"/>
          <p14:tracePt t="14913" x="6196013" y="1050925"/>
          <p14:tracePt t="14925" x="6246813" y="1050925"/>
          <p14:tracePt t="14936" x="6308725" y="1038225"/>
          <p14:tracePt t="14948" x="6346825" y="1038225"/>
          <p14:tracePt t="14962" x="6370638" y="1038225"/>
          <p14:tracePt t="14974" x="6396038" y="1038225"/>
          <p14:tracePt t="14990" x="6434138" y="1025525"/>
          <p14:tracePt t="14998" x="6459538" y="1025525"/>
          <p14:tracePt t="15011" x="6508750" y="1025525"/>
          <p14:tracePt t="15023" x="6559550" y="1025525"/>
          <p14:tracePt t="15035" x="6634163" y="1025525"/>
          <p14:tracePt t="15047" x="6684963" y="1025525"/>
          <p14:tracePt t="15060" x="6721475" y="1025525"/>
          <p14:tracePt t="15073" x="6759575" y="1025525"/>
          <p14:tracePt t="15086" x="6784975" y="1025525"/>
          <p14:tracePt t="15097" x="6808788" y="1025525"/>
          <p14:tracePt t="15113" x="6821488" y="1025525"/>
          <p14:tracePt t="15122" x="6846888" y="1025525"/>
          <p14:tracePt t="15134" x="6859588" y="1025525"/>
          <p14:tracePt t="15146" x="6872288" y="1025525"/>
          <p14:tracePt t="15246" x="6859588" y="1025525"/>
          <p14:tracePt t="15259" x="6821488" y="1025525"/>
          <p14:tracePt t="15271" x="6797675" y="1025525"/>
          <p14:tracePt t="15285" x="6759575" y="1014413"/>
          <p14:tracePt t="15296" x="6684963" y="1014413"/>
          <p14:tracePt t="15310" x="6584950" y="1014413"/>
          <p14:tracePt t="15321" x="6496050" y="1014413"/>
          <p14:tracePt t="15335" x="6446838" y="1014413"/>
          <p14:tracePt t="15346" x="6396038" y="1014413"/>
          <p14:tracePt t="15362" x="6359525" y="1014413"/>
          <p14:tracePt t="15372" x="6321425" y="1014413"/>
          <p14:tracePt t="15382" x="6234113" y="1001713"/>
          <p14:tracePt t="15395" x="6134100" y="1001713"/>
          <p14:tracePt t="15409" x="6034088" y="1001713"/>
          <p14:tracePt t="15422" x="5970588" y="1001713"/>
          <p14:tracePt t="15432" x="5883275" y="1001713"/>
          <p14:tracePt t="15444" x="5783263" y="1001713"/>
          <p14:tracePt t="15459" x="5619750" y="1014413"/>
          <p14:tracePt t="15473" x="5432425" y="1025525"/>
          <p14:tracePt t="15490" x="5281613" y="1025525"/>
          <p14:tracePt t="15495" x="5081588" y="1025525"/>
          <p14:tracePt t="15507" x="4656138" y="1063625"/>
          <p14:tracePt t="15519" x="4381500" y="1089025"/>
          <p14:tracePt t="15529" x="4168775" y="1101725"/>
          <p14:tracePt t="15542" x="3905250" y="1138238"/>
          <p14:tracePt t="15555" x="3630613" y="1150938"/>
          <p14:tracePt t="15567" x="3467100" y="1176338"/>
          <p14:tracePt t="15579" x="3367088" y="1189038"/>
          <p14:tracePt t="15592" x="3317875" y="1201738"/>
          <p14:tracePt t="15605" x="3292475" y="1214438"/>
          <p14:tracePt t="15617" x="3267075" y="1214438"/>
          <p14:tracePt t="15692" x="3367088" y="1214438"/>
          <p14:tracePt t="15705" x="3567113" y="1214438"/>
          <p14:tracePt t="15716" x="3730625" y="1214438"/>
          <p14:tracePt t="15729" x="3892550" y="1214438"/>
          <p14:tracePt t="15742" x="4181475" y="1201738"/>
          <p14:tracePt t="15753" x="4518025" y="1201738"/>
          <p14:tracePt t="15765" x="4756150" y="1201738"/>
          <p14:tracePt t="15777" x="4945063" y="1201738"/>
          <p14:tracePt t="15790" x="5219700" y="1201738"/>
          <p14:tracePt t="15802" x="5457825" y="1201738"/>
          <p14:tracePt t="15815" x="5619750" y="1201738"/>
          <p14:tracePt t="15827" x="5770563" y="1201738"/>
          <p14:tracePt t="15840" x="5908675" y="1201738"/>
          <p14:tracePt t="15852" x="6045200" y="1201738"/>
          <p14:tracePt t="15866" x="6170613" y="1201738"/>
          <p14:tracePt t="15877" x="6270625" y="1201738"/>
          <p14:tracePt t="15889" x="6346825" y="1214438"/>
          <p14:tracePt t="15901" x="6396038" y="1214438"/>
          <p14:tracePt t="15913" x="6434138" y="1214438"/>
          <p14:tracePt t="15938" x="6483350" y="1214438"/>
          <p14:tracePt t="15951" x="6521450" y="1214438"/>
          <p14:tracePt t="15963" x="6534150" y="1214438"/>
          <p14:tracePt t="15976" x="6546850" y="1214438"/>
          <p14:tracePt t="15990" x="6559550" y="1214438"/>
          <p14:tracePt t="16001" x="6572250" y="1214438"/>
          <p14:tracePt t="16014" x="6584950" y="1214438"/>
          <p14:tracePt t="16026" x="6596063" y="1214438"/>
          <p14:tracePt t="16050" x="6621463" y="1214438"/>
          <p14:tracePt t="16062" x="6634163" y="1214438"/>
          <p14:tracePt t="16075" x="6646863" y="1214438"/>
          <p14:tracePt t="16087" x="6659563" y="1214438"/>
          <p14:tracePt t="16099" x="6684963" y="1214438"/>
          <p14:tracePt t="16125" x="6696075" y="1214438"/>
          <p14:tracePt t="16175" x="6708775" y="1214438"/>
          <p14:tracePt t="16200" x="6721475" y="1214438"/>
          <p14:tracePt t="16212" x="6734175" y="1214438"/>
          <p14:tracePt t="16240" x="6746875" y="1214438"/>
          <p14:tracePt t="16262" x="6759575" y="1214438"/>
          <p14:tracePt t="16310" x="6772275" y="1214438"/>
          <p14:tracePt t="16365" x="6784975" y="1214438"/>
          <p14:tracePt t="16472" x="6797675" y="1214438"/>
          <p14:tracePt t="16830" x="6784975" y="1214438"/>
          <p14:tracePt t="16843" x="6772275" y="1214438"/>
          <p14:tracePt t="16881" x="6759575" y="1214438"/>
          <p14:tracePt t="16917" x="6746875" y="1214438"/>
          <p14:tracePt t="16930" x="6746875" y="1201738"/>
          <p14:tracePt t="16943" x="6734175" y="1201738"/>
          <p14:tracePt t="16954" x="6721475" y="1201738"/>
          <p14:tracePt t="16965" x="6708775" y="1201738"/>
          <p14:tracePt t="16995" x="6684963" y="1201738"/>
          <p14:tracePt t="17003" x="6672263" y="1201738"/>
          <p14:tracePt t="17016" x="6672263" y="1189038"/>
          <p14:tracePt t="17028" x="6646863" y="1189038"/>
          <p14:tracePt t="17054" x="6634163" y="1189038"/>
          <p14:tracePt t="17078" x="6621463" y="1189038"/>
          <p14:tracePt t="17090" x="6608763" y="1189038"/>
          <p14:tracePt t="17118" x="6596063" y="1189038"/>
          <p14:tracePt t="17138" x="6584950" y="1189038"/>
          <p14:tracePt t="17189" x="6572250" y="1189038"/>
          <p14:tracePt t="17215" x="6559550" y="1189038"/>
          <p14:tracePt t="17227" x="6546850" y="1189038"/>
          <p14:tracePt t="17251" x="6534150" y="1189038"/>
          <p14:tracePt t="17276" x="6521450" y="1189038"/>
          <p14:tracePt t="17301" x="6508750" y="1189038"/>
          <p14:tracePt t="17313" x="6496050" y="1189038"/>
          <p14:tracePt t="17326" x="6483350" y="1189038"/>
          <p14:tracePt t="17337" x="6472238" y="1189038"/>
          <p14:tracePt t="17351" x="6459538" y="1189038"/>
          <p14:tracePt t="17367" x="6446838" y="1189038"/>
          <p14:tracePt t="17387" x="6421438" y="1189038"/>
          <p14:tracePt t="17425" x="6408738" y="1189038"/>
          <p14:tracePt t="17461" x="6396038" y="1189038"/>
          <p14:tracePt t="18030" x="6370638" y="1201738"/>
          <p14:tracePt t="18044" x="6321425" y="1227138"/>
          <p14:tracePt t="18056" x="6221413" y="1301750"/>
          <p14:tracePt t="18068" x="6134100" y="1427163"/>
          <p14:tracePt t="18081" x="6034088" y="1563688"/>
          <p14:tracePt t="18093" x="5945188" y="1663700"/>
          <p14:tracePt t="18103" x="5883275" y="1765300"/>
          <p14:tracePt t="18119" x="5821363" y="1852613"/>
          <p14:tracePt t="18130" x="5732463" y="1952625"/>
          <p14:tracePt t="18141" x="5619750" y="2078038"/>
          <p14:tracePt t="18153" x="5495925" y="2190750"/>
          <p14:tracePt t="18165" x="5394325" y="2314575"/>
          <p14:tracePt t="18179" x="5307013" y="2414588"/>
          <p14:tracePt t="18191" x="5219700" y="2527300"/>
          <p14:tracePt t="18203" x="5157788" y="2652713"/>
          <p14:tracePt t="18215" x="5106988" y="2778125"/>
          <p14:tracePt t="18227" x="5045075" y="2878138"/>
          <p14:tracePt t="18243" x="5006975" y="2941638"/>
          <p14:tracePt t="18501" x="4968875" y="2952750"/>
          <p14:tracePt t="18513" x="4932363" y="2965450"/>
          <p14:tracePt t="18526" x="4843463" y="3016250"/>
          <p14:tracePt t="18538" x="4606925" y="3141663"/>
          <p14:tracePt t="18549" x="4356100" y="3267075"/>
          <p14:tracePt t="18562" x="4156075" y="3367088"/>
          <p14:tracePt t="18574" x="3968750" y="3454400"/>
          <p14:tracePt t="18587" x="3679825" y="3567113"/>
          <p14:tracePt t="18599" x="3429000" y="3703638"/>
          <p14:tracePt t="18616" x="3228975" y="3816350"/>
          <p14:tracePt t="18624" x="3116263" y="3941763"/>
          <p14:tracePt t="18637" x="3003550" y="4054475"/>
          <p14:tracePt t="18649" x="2890838" y="4129088"/>
          <p14:tracePt t="18661" x="2803525" y="4192588"/>
          <p14:tracePt t="18673" x="2741613" y="4230688"/>
          <p14:tracePt t="18686" x="2690813" y="4267200"/>
          <p14:tracePt t="18700" x="2654300" y="4305300"/>
          <p14:tracePt t="18710" x="2641600" y="4318000"/>
          <p14:tracePt t="18722" x="2641600" y="4330700"/>
          <p14:tracePt t="18739" x="2641600" y="4341813"/>
          <p14:tracePt t="18749" x="2690813" y="4354513"/>
          <p14:tracePt t="18760" x="2741613" y="4354513"/>
          <p14:tracePt t="18772" x="2803525" y="4367213"/>
          <p14:tracePt t="18784" x="2854325" y="4367213"/>
          <p14:tracePt t="18798" x="2879725" y="4367213"/>
          <p14:tracePt t="18810" x="2916238" y="4367213"/>
          <p14:tracePt t="18822" x="2954338" y="4367213"/>
          <p14:tracePt t="18834" x="3003550" y="4379913"/>
          <p14:tracePt t="18846" x="3116263" y="4379913"/>
          <p14:tracePt t="18862" x="3292475" y="4392613"/>
          <p14:tracePt t="18871" x="3417888" y="4392613"/>
          <p14:tracePt t="18883" x="3517900" y="4392613"/>
          <p14:tracePt t="18896" x="3617913" y="4392613"/>
          <p14:tracePt t="18909" x="3705225" y="4392613"/>
          <p14:tracePt t="18922" x="3779838" y="4392613"/>
          <p14:tracePt t="18934" x="3817938" y="4392613"/>
          <p14:tracePt t="18945" x="3843338" y="4392613"/>
          <p14:tracePt t="18958" x="3856038" y="4392613"/>
          <p14:tracePt t="18995" x="3867150" y="4392613"/>
          <p14:tracePt t="19019" x="3892550" y="4379913"/>
          <p14:tracePt t="19031" x="3930650" y="4367213"/>
          <p14:tracePt t="19044" x="3956050" y="4367213"/>
          <p14:tracePt t="19056" x="3968750" y="4354513"/>
          <p14:tracePt t="19068" x="3979863" y="4354513"/>
          <p14:tracePt t="19081" x="3992563" y="4354513"/>
          <p14:tracePt t="19100" x="4005263" y="4354513"/>
          <p14:tracePt t="19109" x="4017963" y="4354513"/>
          <p14:tracePt t="19143" x="4030663" y="4354513"/>
          <p14:tracePt t="19155" x="4030663" y="4341813"/>
          <p14:tracePt t="19578" x="4043363" y="4341813"/>
          <p14:tracePt t="19602" x="4056063" y="4341813"/>
          <p14:tracePt t="19689" x="4068763" y="4341813"/>
          <p14:tracePt t="19713" x="4092575" y="4341813"/>
          <p14:tracePt t="19740" x="4105275" y="4341813"/>
          <p14:tracePt t="19751" x="4117975" y="4341813"/>
          <p14:tracePt t="19788" x="4130675" y="4341813"/>
          <p14:tracePt t="19925" x="4143375" y="4341813"/>
          <p14:tracePt t="20048" x="4156075" y="4341813"/>
          <p14:tracePt t="20556" x="4168775" y="4341813"/>
          <p14:tracePt t="21595" x="4192588" y="4341813"/>
          <p14:tracePt t="21611" x="4205288" y="4341813"/>
          <p14:tracePt t="21620" x="4217988" y="4341813"/>
          <p14:tracePt t="21631" x="4243388" y="4341813"/>
          <p14:tracePt t="21645" x="4268788" y="4354513"/>
          <p14:tracePt t="21657" x="4294188" y="4354513"/>
          <p14:tracePt t="21669" x="4330700" y="4354513"/>
          <p14:tracePt t="21681" x="4368800" y="4354513"/>
          <p14:tracePt t="21698" x="4394200" y="4354513"/>
          <p14:tracePt t="21706" x="4418013" y="4354513"/>
          <p14:tracePt t="21718" x="4430713" y="4354513"/>
          <p14:tracePt t="21736" x="4456113" y="4354513"/>
          <p14:tracePt t="21747" x="4481513" y="4354513"/>
          <p14:tracePt t="21756" x="4506913" y="4354513"/>
          <p14:tracePt t="21768" x="4568825" y="4354513"/>
          <p14:tracePt t="21781" x="4656138" y="4354513"/>
          <p14:tracePt t="21792" x="4743450" y="4354513"/>
          <p14:tracePt t="21805" x="4819650" y="4354513"/>
          <p14:tracePt t="21818" x="4945063" y="4354513"/>
          <p14:tracePt t="21831" x="5145088" y="4354513"/>
          <p14:tracePt t="21842" x="5357813" y="4330700"/>
          <p14:tracePt t="21858" x="5507038" y="4330700"/>
          <p14:tracePt t="21868" x="5632450" y="4330700"/>
          <p14:tracePt t="21882" x="5745163" y="4330700"/>
          <p14:tracePt t="21892" x="5845175" y="4330700"/>
          <p14:tracePt t="21904" x="5983288" y="4354513"/>
          <p14:tracePt t="21917" x="6070600" y="4354513"/>
          <p14:tracePt t="21933" x="6134100" y="4367213"/>
          <p14:tracePt t="21940" x="6170613" y="4367213"/>
          <p14:tracePt t="21953" x="6196013" y="4367213"/>
          <p14:tracePt t="21966" x="6234113" y="4367213"/>
          <p14:tracePt t="21982" x="6246813" y="4367213"/>
          <p14:tracePt t="21991" x="6259513" y="4367213"/>
          <p14:tracePt t="22004" x="6270625" y="4367213"/>
          <p14:tracePt t="22015" x="6283325" y="4367213"/>
          <p14:tracePt t="22028" x="6296025" y="4367213"/>
          <p14:tracePt t="22137" x="6308725" y="4367213"/>
          <p14:tracePt t="22845" x="6321425" y="4367213"/>
          <p14:tracePt t="22861" x="6334125" y="4367213"/>
          <p14:tracePt t="22869" x="6346825" y="4367213"/>
          <p14:tracePt t="22882" x="6359525" y="4367213"/>
          <p14:tracePt t="22894" x="6370638" y="4367213"/>
          <p14:tracePt t="22907" x="6408738" y="4367213"/>
          <p14:tracePt t="22918" x="6483350" y="4367213"/>
          <p14:tracePt t="22939" x="6584950" y="4367213"/>
          <p14:tracePt t="22944" x="6672263" y="4367213"/>
          <p14:tracePt t="22955" x="6746875" y="4367213"/>
          <p14:tracePt t="22968" x="6808788" y="4354513"/>
          <p14:tracePt t="22986" x="6846888" y="4354513"/>
          <p14:tracePt t="22993" x="6872288" y="4354513"/>
          <p14:tracePt t="23005" x="6910388" y="4354513"/>
          <p14:tracePt t="23029" x="6921500" y="4354513"/>
          <p14:tracePt t="23042" x="6946900" y="4354513"/>
          <p14:tracePt t="23055" x="6959600" y="4354513"/>
          <p14:tracePt t="23069" x="6972300" y="4354513"/>
          <p14:tracePt t="23080" x="6985000" y="4354513"/>
          <p14:tracePt t="23092" x="6997700" y="4354513"/>
          <p14:tracePt t="23106" x="7010400" y="4354513"/>
          <p14:tracePt t="23129" x="7021513" y="4354513"/>
          <p14:tracePt t="23154" x="7034213" y="4354513"/>
          <p14:tracePt t="23166" x="7046913" y="4354513"/>
          <p14:tracePt t="23178" x="7059613" y="4354513"/>
          <p14:tracePt t="23190" x="7097713" y="4341813"/>
          <p14:tracePt t="23202" x="7146925" y="4341813"/>
          <p14:tracePt t="23217" x="7197725" y="4341813"/>
          <p14:tracePt t="23231" x="7272338" y="4341813"/>
          <p14:tracePt t="23240" x="7310438" y="4341813"/>
          <p14:tracePt t="23252" x="7348538" y="4341813"/>
          <p14:tracePt t="23264" x="7372350" y="4341813"/>
          <p14:tracePt t="23277" x="7385050" y="4341813"/>
          <p14:tracePt t="23301" x="7410450" y="4341813"/>
          <p14:tracePt t="23314" x="7410450" y="4330700"/>
          <p14:tracePt t="23326" x="7423150" y="4330700"/>
          <p14:tracePt t="23355" x="7435850" y="4330700"/>
          <p14:tracePt t="23364" x="7448550" y="4330700"/>
          <p14:tracePt t="23388" x="7459663" y="4330700"/>
          <p14:tracePt t="23479" x="7472363" y="4330700"/>
          <p14:tracePt t="24169" x="7485063" y="4330700"/>
          <p14:tracePt t="24181" x="7497763" y="4330700"/>
          <p14:tracePt t="24206" x="7510463" y="4330700"/>
          <p14:tracePt t="24237" x="7523163" y="4330700"/>
          <p14:tracePt t="24244" x="7548563" y="4330700"/>
          <p14:tracePt t="24255" x="7585075" y="4330700"/>
          <p14:tracePt t="24267" x="7685088" y="4330700"/>
          <p14:tracePt t="24279" x="7823200" y="4330700"/>
          <p14:tracePt t="24293" x="7923213" y="4330700"/>
          <p14:tracePt t="24307" x="8035925" y="4330700"/>
          <p14:tracePt t="24317" x="8186738" y="4330700"/>
          <p14:tracePt t="24330" x="8374063" y="4330700"/>
          <p14:tracePt t="24341" x="8512175" y="4330700"/>
          <p14:tracePt t="24359" x="8612188" y="4330700"/>
          <p14:tracePt t="24367" x="8699500" y="4330700"/>
          <p14:tracePt t="24379" x="8774113" y="4330700"/>
          <p14:tracePt t="24391" x="8850313" y="4330700"/>
          <p14:tracePt t="24404" x="8924925" y="4330700"/>
          <p14:tracePt t="24415" x="8975725" y="4330700"/>
          <p14:tracePt t="24429" x="9024938" y="4330700"/>
          <p14:tracePt t="24441" x="9063038" y="4330700"/>
          <p14:tracePt t="24454" x="9088438" y="4341813"/>
          <p14:tracePt t="24465" x="9099550" y="4341813"/>
          <p14:tracePt t="24481" x="9124950" y="4341813"/>
          <p14:tracePt t="24492" x="9137650" y="4341813"/>
          <p14:tracePt t="24504" x="9150350" y="4341813"/>
          <p14:tracePt t="24528" x="9163050" y="4341813"/>
          <p14:tracePt t="24577" x="9175750" y="4341813"/>
          <p14:tracePt t="24626" x="9188450" y="4341813"/>
          <p14:tracePt t="24651" x="9199563" y="4341813"/>
          <p14:tracePt t="24688" x="9212263" y="4341813"/>
          <p14:tracePt t="24700" x="9224963" y="4341813"/>
          <p14:tracePt t="24714" x="9237663" y="4341813"/>
          <p14:tracePt t="24730" x="9250363" y="4341813"/>
          <p14:tracePt t="24738" x="9275763" y="4341813"/>
          <p14:tracePt t="24750" x="9301163" y="4341813"/>
          <p14:tracePt t="24762" x="9312275" y="4341813"/>
          <p14:tracePt t="24776" x="9324975" y="4341813"/>
          <p14:tracePt t="24787" x="9350375" y="4330700"/>
          <p14:tracePt t="24812" x="9363075" y="4330700"/>
          <p14:tracePt t="24824" x="9375775" y="4330700"/>
          <p14:tracePt t="24863" x="9388475" y="4330700"/>
          <p14:tracePt t="24886" x="9401175" y="4330700"/>
          <p14:tracePt t="24898" x="9401175" y="4318000"/>
          <p14:tracePt t="24925" x="9413875" y="4318000"/>
          <p14:tracePt t="24936" x="9424988" y="4318000"/>
          <p14:tracePt t="24976" x="9437688" y="4305300"/>
          <p14:tracePt t="25023" x="9450388" y="4305300"/>
          <p14:tracePt t="25084" x="9463088" y="4305300"/>
          <p14:tracePt t="25100" x="9463088" y="4292600"/>
          <p14:tracePt t="25109" x="9475788" y="4292600"/>
          <p14:tracePt t="25158" x="9488488" y="4292600"/>
          <p14:tracePt t="25184" x="9501188" y="4292600"/>
          <p14:tracePt t="26161" x="9501188" y="4279900"/>
          <p14:tracePt t="26198" x="9475788" y="4279900"/>
          <p14:tracePt t="26210" x="9450388" y="4279900"/>
          <p14:tracePt t="26227" x="9424988" y="4279900"/>
          <p14:tracePt t="26236" x="9388475" y="4279900"/>
          <p14:tracePt t="26247" x="9312275" y="4279900"/>
          <p14:tracePt t="26258" x="9224963" y="4279900"/>
          <p14:tracePt t="26272" x="9163050" y="4279900"/>
          <p14:tracePt t="26284" x="9112250" y="4279900"/>
          <p14:tracePt t="26297" x="9075738" y="4279900"/>
          <p14:tracePt t="26308" x="9037638" y="4279900"/>
          <p14:tracePt t="26320" x="8986838" y="4279900"/>
          <p14:tracePt t="26333" x="8912225" y="4279900"/>
          <p14:tracePt t="26348" x="8837613" y="4279900"/>
          <p14:tracePt t="26358" x="8724900" y="4279900"/>
          <p14:tracePt t="26370" x="8650288" y="4279900"/>
          <p14:tracePt t="26383" x="8574088" y="4279900"/>
          <p14:tracePt t="26397" x="8486775" y="4292600"/>
          <p14:tracePt t="26408" x="8374063" y="4305300"/>
          <p14:tracePt t="26420" x="8212138" y="4318000"/>
          <p14:tracePt t="26432" x="8086725" y="4330700"/>
          <p14:tracePt t="26445" x="7974013" y="4330700"/>
          <p14:tracePt t="26457" x="7874000" y="4341813"/>
          <p14:tracePt t="26473" x="7697788" y="4367213"/>
          <p14:tracePt t="26482" x="7397750" y="4367213"/>
          <p14:tracePt t="26494" x="7146925" y="4392613"/>
          <p14:tracePt t="26507" x="6621463" y="4467225"/>
          <p14:tracePt t="26519" x="6057900" y="4554538"/>
          <p14:tracePt t="26532" x="5383213" y="4705350"/>
          <p14:tracePt t="26544" x="4732338" y="4930775"/>
          <p14:tracePt t="26556" x="4105275" y="5230813"/>
          <p14:tracePt t="26569" x="3454400" y="5507038"/>
          <p14:tracePt t="26581" x="2992438" y="5719763"/>
          <p14:tracePt t="26598" x="2616200" y="5843588"/>
          <p14:tracePt t="26605" x="2239963" y="5969000"/>
          <p14:tracePt t="26618" x="2052638" y="6045200"/>
          <p14:tracePt t="26631" x="1927225" y="6081713"/>
          <p14:tracePt t="26642" x="1878013" y="6107113"/>
          <p14:tracePt t="26655" x="1852613" y="6119813"/>
          <p14:tracePt t="27064" x="1852613" y="6132513"/>
          <p14:tracePt t="27076" x="1878013" y="6145213"/>
          <p14:tracePt t="27090" x="1890713" y="6145213"/>
          <p14:tracePt t="27105" x="1914525" y="6157913"/>
          <p14:tracePt t="27115" x="1990725" y="6157913"/>
          <p14:tracePt t="27125" x="2116138" y="6169025"/>
          <p14:tracePt t="27137" x="2228850" y="6181725"/>
          <p14:tracePt t="27148" x="2316163" y="6194425"/>
          <p14:tracePt t="27162" x="2416175" y="6194425"/>
          <p14:tracePt t="27174" x="2541588" y="6207125"/>
          <p14:tracePt t="27187" x="2654300" y="6207125"/>
          <p14:tracePt t="27199" x="2741613" y="6207125"/>
          <p14:tracePt t="27211" x="2803525" y="6207125"/>
          <p14:tracePt t="27227" x="2854325" y="6207125"/>
          <p14:tracePt t="27237" x="2890838" y="6207125"/>
          <p14:tracePt t="27249" x="2916238" y="6207125"/>
          <p14:tracePt t="27261" x="2954338" y="6207125"/>
          <p14:tracePt t="27273" x="2967038" y="6207125"/>
          <p14:tracePt t="27300" x="2979738" y="6207125"/>
          <p14:tracePt t="27374" x="2992438" y="6219825"/>
          <p14:tracePt t="27386" x="3016250" y="6245225"/>
          <p14:tracePt t="27398" x="3054350" y="6269038"/>
          <p14:tracePt t="27411" x="3079750" y="6307138"/>
          <p14:tracePt t="27423" x="3116263" y="6345238"/>
          <p14:tracePt t="27435" x="3154363" y="6381750"/>
          <p14:tracePt t="27447" x="3179763" y="6407150"/>
          <p14:tracePt t="27459" x="3205163" y="6419850"/>
          <p14:tracePt t="27475" x="3216275" y="6432550"/>
          <p14:tracePt t="27484" x="3241675" y="6445250"/>
          <p14:tracePt t="27496" x="3254375" y="6445250"/>
          <p14:tracePt t="27508" x="3267075" y="6445250"/>
          <p14:tracePt t="30247" x="3292475" y="6445250"/>
          <p14:tracePt t="30260" x="3305175" y="6445250"/>
          <p14:tracePt t="30272" x="3317875" y="6445250"/>
          <p14:tracePt t="30284" x="3328988" y="6445250"/>
          <p14:tracePt t="30302" x="3367088" y="6445250"/>
          <p14:tracePt t="30310" x="3392488" y="6457950"/>
          <p14:tracePt t="30322" x="3429000" y="6470650"/>
          <p14:tracePt t="30335" x="3530600" y="6470650"/>
          <p14:tracePt t="30348" x="3654425" y="6470650"/>
          <p14:tracePt t="30360" x="3779838" y="6483350"/>
          <p14:tracePt t="30371" x="3917950" y="6494463"/>
          <p14:tracePt t="30384" x="4143375" y="6507163"/>
          <p14:tracePt t="30398" x="4381500" y="6507163"/>
          <p14:tracePt t="30407" x="4556125" y="6519863"/>
          <p14:tracePt t="30421" x="4681538" y="6532563"/>
          <p14:tracePt t="30433" x="4819650" y="6545263"/>
          <p14:tracePt t="30446" x="4956175" y="6583363"/>
          <p14:tracePt t="30458" x="5106988" y="6594475"/>
          <p14:tracePt t="30470" x="5207000" y="6607175"/>
          <p14:tracePt t="30483" x="5281613" y="6619875"/>
          <p14:tracePt t="30499" x="5332413" y="6632575"/>
          <p14:tracePt t="30507" x="5357813" y="6632575"/>
          <p14:tracePt t="30520" x="5383213" y="6632575"/>
          <p14:tracePt t="30532" x="5419725" y="6632575"/>
          <p14:tracePt t="30545" x="5445125" y="6632575"/>
          <p14:tracePt t="30557" x="5470525" y="6645275"/>
          <p14:tracePt t="30569" x="5495925" y="6645275"/>
          <p14:tracePt t="30582" x="5519738" y="6645275"/>
          <p14:tracePt t="30595" x="5570538" y="6645275"/>
          <p14:tracePt t="30607" x="5607050" y="6645275"/>
          <p14:tracePt t="30619" x="5657850" y="6645275"/>
          <p14:tracePt t="30632" x="5695950" y="6645275"/>
          <p14:tracePt t="30643" x="5745163" y="6645275"/>
          <p14:tracePt t="30657" x="5783263" y="6645275"/>
          <p14:tracePt t="30669" x="5821363" y="6632575"/>
          <p14:tracePt t="30682" x="5845175" y="6632575"/>
          <p14:tracePt t="30693" x="5870575" y="6632575"/>
          <p14:tracePt t="30705" x="5921375" y="6619875"/>
          <p14:tracePt t="30717" x="5957888" y="6619875"/>
          <p14:tracePt t="33286" x="6034088" y="6619875"/>
          <p14:tracePt t="33298" x="6134100" y="6619875"/>
          <p14:tracePt t="33311" x="6259513" y="6607175"/>
          <p14:tracePt t="33324" x="6534150" y="6607175"/>
          <p14:tracePt t="33336" x="6872288" y="6607175"/>
          <p14:tracePt t="33348" x="7185025" y="6607175"/>
          <p14:tracePt t="33360" x="7585075" y="6607175"/>
          <p14:tracePt t="33377" x="7861300" y="6607175"/>
          <p14:tracePt t="33385" x="8023225" y="6607175"/>
          <p14:tracePt t="33398" x="8123238" y="6607175"/>
          <p14:tracePt t="33410" x="8235950" y="6607175"/>
          <p14:tracePt t="33423" x="8312150" y="6619875"/>
          <p14:tracePt t="33434" x="8399463" y="6619875"/>
          <p14:tracePt t="33448" x="8499475" y="6619875"/>
          <p14:tracePt t="33460" x="8599488" y="6619875"/>
          <p14:tracePt t="33472" x="8686800" y="6632575"/>
          <p14:tracePt t="33484" x="8737600" y="6645275"/>
          <p14:tracePt t="33498" x="8799513" y="6645275"/>
          <p14:tracePt t="33510" x="8824913" y="6645275"/>
          <p14:tracePt t="33521" x="8850313" y="6645275"/>
          <p14:tracePt t="33534" x="8874125" y="6645275"/>
          <p14:tracePt t="33547" x="8899525" y="6645275"/>
          <p14:tracePt t="33560" x="8924925" y="6645275"/>
          <p14:tracePt t="33570" x="8963025" y="6645275"/>
          <p14:tracePt t="33582" x="8999538" y="6645275"/>
          <p14:tracePt t="33596" x="9050338" y="6645275"/>
          <p14:tracePt t="33611" x="9088438" y="6645275"/>
          <p14:tracePt t="33620" x="9112250" y="6645275"/>
          <p14:tracePt t="33637" x="9137650" y="6645275"/>
          <p14:tracePt t="33644" x="9163050" y="6645275"/>
          <p14:tracePt t="33670" x="9188450" y="6645275"/>
          <p14:tracePt t="33694" x="9199563" y="6645275"/>
          <p14:tracePt t="33719" x="9212263" y="6645275"/>
          <p14:tracePt t="33761" x="9224963" y="6645275"/>
          <p14:tracePt t="33782" x="9237663" y="6645275"/>
          <p14:tracePt t="33806" x="9250363" y="6645275"/>
          <p14:tracePt t="33818" x="9263063" y="6645275"/>
          <p14:tracePt t="33832" x="9275763" y="6645275"/>
          <p14:tracePt t="33843" x="9288463" y="6645275"/>
          <p14:tracePt t="33855" x="9324975" y="6645275"/>
          <p14:tracePt t="38434" x="9312275" y="6645275"/>
          <p14:tracePt t="38446" x="9275763" y="6645275"/>
          <p14:tracePt t="38458" x="9199563" y="6645275"/>
          <p14:tracePt t="38471" x="8986838" y="6583363"/>
          <p14:tracePt t="38483" x="8586788" y="6381750"/>
          <p14:tracePt t="38495" x="7961313" y="6107113"/>
          <p14:tracePt t="38507" x="7372350" y="5868988"/>
          <p14:tracePt t="38522" x="6634163" y="5656263"/>
          <p14:tracePt t="38533" x="6021388" y="5494338"/>
          <p14:tracePt t="38545" x="5219700" y="5330825"/>
          <p14:tracePt t="38557" x="4619625" y="5194300"/>
          <p14:tracePt t="38570" x="3979863" y="5043488"/>
          <p14:tracePt t="38583" x="3441700" y="4930775"/>
          <p14:tracePt t="38595" x="3079750" y="4843463"/>
          <p14:tracePt t="38607" x="2754313" y="4792663"/>
          <p14:tracePt t="38619" x="2403475" y="4768850"/>
          <p14:tracePt t="38632" x="2190750" y="4768850"/>
          <p14:tracePt t="38647" x="2052638" y="4756150"/>
          <p14:tracePt t="38657" x="1952625" y="4743450"/>
          <p14:tracePt t="38669" x="1852613" y="4730750"/>
          <p14:tracePt t="38681" x="1765300" y="4718050"/>
          <p14:tracePt t="38695" x="1665288" y="4718050"/>
          <p14:tracePt t="38706" x="1589088" y="4718050"/>
          <p14:tracePt t="38719" x="1514475" y="4705350"/>
          <p14:tracePt t="38731" x="1465263" y="4705350"/>
          <p14:tracePt t="38746" x="1427163" y="4705350"/>
          <p14:tracePt t="38756" x="1389063" y="4705350"/>
          <p14:tracePt t="38771" x="1363663" y="4705350"/>
          <p14:tracePt t="38780" x="1339850" y="4705350"/>
          <p14:tracePt t="38792" x="1301750" y="4705350"/>
          <p14:tracePt t="38804" x="1263650" y="4705350"/>
          <p14:tracePt t="38817" x="1239838" y="4705350"/>
          <p14:tracePt t="38829" x="1201738" y="4718050"/>
          <p14:tracePt t="38842" x="1163638" y="4718050"/>
          <p14:tracePt t="38854" x="1114425" y="4718050"/>
          <p14:tracePt t="38867" x="1063625" y="4718050"/>
          <p14:tracePt t="38879" x="1027113" y="4730750"/>
          <p14:tracePt t="38896" x="1001713" y="4730750"/>
          <p14:tracePt t="38904" x="976313" y="4743450"/>
          <p14:tracePt t="39054" x="989013" y="4743450"/>
          <p14:tracePt t="39066" x="1001713" y="4743450"/>
          <p14:tracePt t="39079" x="1027113" y="4743450"/>
          <p14:tracePt t="39090" x="1050925" y="4743450"/>
          <p14:tracePt t="39102" x="1063625" y="4743450"/>
          <p14:tracePt t="39114" x="1089025" y="4743450"/>
          <p14:tracePt t="39125" x="1114425" y="4743450"/>
          <p14:tracePt t="39142" x="1150938" y="4743450"/>
          <p14:tracePt t="39151" x="1263650" y="4743450"/>
          <p14:tracePt t="39165" x="1414463" y="4705350"/>
          <p14:tracePt t="39177" x="1565275" y="4667250"/>
          <p14:tracePt t="39189" x="1727200" y="4643438"/>
          <p14:tracePt t="39201" x="2014538" y="4592638"/>
          <p14:tracePt t="39215" x="2265363" y="4579938"/>
          <p14:tracePt t="39227" x="2416175" y="4579938"/>
          <p14:tracePt t="39239" x="2541588" y="4579938"/>
          <p14:tracePt t="39251" x="2616200" y="4579938"/>
          <p14:tracePt t="39267" x="2716213" y="4579938"/>
          <p14:tracePt t="39275" x="2903538" y="4579938"/>
          <p14:tracePt t="39288" x="3054350" y="4579938"/>
          <p14:tracePt t="39300" x="3192463" y="4592638"/>
          <p14:tracePt t="39313" x="3279775" y="4618038"/>
          <p14:tracePt t="39325" x="3328988" y="4630738"/>
          <p14:tracePt t="39337" x="3367088" y="4630738"/>
          <p14:tracePt t="39350" x="3392488" y="4656138"/>
          <p14:tracePt t="39362" x="3417888" y="4656138"/>
          <p14:tracePt t="39374" x="3417888" y="4667250"/>
          <p14:tracePt t="39391" x="3429000" y="4679950"/>
          <p14:tracePt t="39412" x="3441700" y="4679950"/>
          <p14:tracePt t="39424" x="3454400" y="4679950"/>
          <p14:tracePt t="39437" x="3479800" y="4679950"/>
          <p14:tracePt t="39449" x="3505200" y="4679950"/>
          <p14:tracePt t="39461" x="3541713" y="4692650"/>
          <p14:tracePt t="39474" x="3579813" y="4705350"/>
          <p14:tracePt t="39486" x="3617913" y="4718050"/>
          <p14:tracePt t="39499" x="3643313" y="4718050"/>
          <p14:tracePt t="39516" x="3679825" y="4730750"/>
          <p14:tracePt t="39524" x="3717925" y="4730750"/>
          <p14:tracePt t="39536" x="3756025" y="4743450"/>
          <p14:tracePt t="39550" x="3817938" y="4756150"/>
          <p14:tracePt t="39560" x="3917950" y="4768850"/>
          <p14:tracePt t="39572" x="4017963" y="4768850"/>
          <p14:tracePt t="39586" x="4117975" y="4779963"/>
          <p14:tracePt t="39600" x="4192588" y="4792663"/>
          <p14:tracePt t="39610" x="4230688" y="4792663"/>
          <p14:tracePt t="39622" x="4281488" y="4792663"/>
          <p14:tracePt t="39639" x="4318000" y="4805363"/>
          <p14:tracePt t="39650" x="4343400" y="4818063"/>
          <p14:tracePt t="39660" x="4368800" y="4818063"/>
          <p14:tracePt t="39672" x="4394200" y="4818063"/>
          <p14:tracePt t="39684" x="4418013" y="4830763"/>
          <p14:tracePt t="39696" x="4456113" y="4830763"/>
          <p14:tracePt t="39709" x="4481513" y="4830763"/>
          <p14:tracePt t="39721" x="4518025" y="4830763"/>
          <p14:tracePt t="39734" x="4543425" y="4830763"/>
          <p14:tracePt t="39745" x="4556125" y="4830763"/>
          <p14:tracePt t="39764" x="4568825" y="4830763"/>
          <p14:tracePt t="39772" x="4581525" y="4830763"/>
          <p14:tracePt t="39784" x="4594225" y="4830763"/>
          <p14:tracePt t="39795" x="4606925" y="4830763"/>
          <p14:tracePt t="39845" x="4619625" y="4830763"/>
          <p14:tracePt t="39857" x="4630738" y="4830763"/>
          <p14:tracePt t="39931" x="4630738" y="4843463"/>
          <p14:tracePt t="43620" x="4643438" y="4843463"/>
          <p14:tracePt t="43731" x="4656138" y="4843463"/>
          <p14:tracePt t="43756" x="4668838" y="4843463"/>
          <p14:tracePt t="43771" x="4681538" y="4843463"/>
          <p14:tracePt t="43781" x="4694238" y="4856163"/>
          <p14:tracePt t="43793" x="4719638" y="4856163"/>
          <p14:tracePt t="43805" x="4756150" y="4856163"/>
          <p14:tracePt t="43817" x="4781550" y="4856163"/>
          <p14:tracePt t="43830" x="4806950" y="4856163"/>
          <p14:tracePt t="43842" x="4832350" y="4856163"/>
          <p14:tracePt t="43854" x="4843463" y="4856163"/>
          <p14:tracePt t="43866" x="4856163" y="4856163"/>
          <p14:tracePt t="43879" x="4868863" y="4856163"/>
          <p14:tracePt t="43916" x="4881563" y="4856163"/>
          <p14:tracePt t="43941" x="4894263" y="4856163"/>
          <p14:tracePt t="43978" x="4919663" y="4868863"/>
          <p14:tracePt t="44002" x="4945063" y="4868863"/>
          <p14:tracePt t="44019" x="4956175" y="4868863"/>
          <p14:tracePt t="44027" x="4968875" y="4868863"/>
          <p14:tracePt t="44039" x="4981575" y="4868863"/>
          <p14:tracePt t="44053" x="4994275" y="4868863"/>
          <p14:tracePt t="44077" x="5006975" y="4868863"/>
          <p14:tracePt t="44089" x="5019675" y="4868863"/>
          <p14:tracePt t="44165" x="5032375" y="4868863"/>
          <p14:tracePt t="44215" x="5045075" y="4868863"/>
          <p14:tracePt t="44549" x="5045075" y="4879975"/>
          <p14:tracePt t="44696" x="5057775" y="4879975"/>
          <p14:tracePt t="45106" x="5068888" y="4879975"/>
          <p14:tracePt t="45146" x="5081588" y="4879975"/>
          <p14:tracePt t="45167" x="5094288" y="4879975"/>
          <p14:tracePt t="45192" x="5106988" y="4879975"/>
          <p14:tracePt t="45205" x="5119688" y="4879975"/>
          <p14:tracePt t="45216" x="5132388" y="4879975"/>
          <p14:tracePt t="45243" x="5145088" y="4879975"/>
          <p14:tracePt t="45315" x="5157788" y="4879975"/>
          <p14:tracePt t="45340" x="5170488" y="4879975"/>
          <p14:tracePt t="48370" x="5132388" y="4868863"/>
          <p14:tracePt t="48383" x="5068888" y="4792663"/>
          <p14:tracePt t="48395" x="4981575" y="4667250"/>
          <p14:tracePt t="48408" x="4843463" y="4479925"/>
          <p14:tracePt t="48419" x="4543425" y="4092575"/>
          <p14:tracePt t="48436" x="4068763" y="3503613"/>
          <p14:tracePt t="48444" x="3667125" y="2965450"/>
          <p14:tracePt t="48456" x="3103563" y="2214563"/>
          <p14:tracePt t="48468" x="2541588" y="1614488"/>
          <p14:tracePt t="48482" x="2090738" y="938213"/>
          <p14:tracePt t="48494" x="1589088" y="412750"/>
          <p14:tracePt t="48506" x="1139825" y="6191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7B6D1CE-7DFC-4305-BD3B-BD04FBE0B91A}"/>
              </a:ext>
            </a:extLst>
          </p:cNvPr>
          <p:cNvSpPr txBox="1">
            <a:spLocks noChangeArrowheads="1"/>
          </p:cNvSpPr>
          <p:nvPr/>
        </p:nvSpPr>
        <p:spPr>
          <a:xfrm>
            <a:off x="1841189" y="3089013"/>
            <a:ext cx="8509621" cy="1535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altLang="en-US" b="1" dirty="0"/>
              <a:t>Thank You</a:t>
            </a:r>
          </a:p>
          <a:p>
            <a:pPr algn="ctr">
              <a:spcAft>
                <a:spcPts val="600"/>
              </a:spcAft>
            </a:pPr>
            <a:r>
              <a:rPr lang="en-US" altLang="en-US" b="1" dirty="0"/>
              <a:t>Q &amp; 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D9BD230D-0708-4782-93C2-6421485ED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126303" y="525838"/>
            <a:ext cx="6574536" cy="1259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Transport Layer Protocols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30D25A-547E-4D17-B65E-FA2B88893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C8C3D4D-CA52-4EF5-B40F-AFB720CB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9224" y="1614789"/>
            <a:ext cx="8313301" cy="480693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>
              <a:buNone/>
            </a:pPr>
            <a:r>
              <a:rPr lang="en-US" sz="1900" b="1" dirty="0"/>
              <a:t>The following are some additional features of transport layer protocols:</a:t>
            </a:r>
          </a:p>
          <a:p>
            <a:pPr lvl="0" algn="just"/>
            <a:r>
              <a:rPr lang="en-US" sz="1900" b="1" dirty="0"/>
              <a:t>Across the communication networks, it deals with the flow-control of data between different peers. </a:t>
            </a:r>
          </a:p>
          <a:p>
            <a:pPr lvl="0" algn="just"/>
            <a:r>
              <a:rPr lang="en-US" sz="1900" b="1" dirty="0"/>
              <a:t>It provides the facility of error detecting, error correcting and assurances for free of error transfer of data over the networks.</a:t>
            </a:r>
          </a:p>
          <a:p>
            <a:pPr lvl="0" algn="just"/>
            <a:r>
              <a:rPr lang="en-US" sz="1900" b="1" dirty="0"/>
              <a:t>It guarantees a reliable and efficient data transmission through sending acknowledgements (ACKs) for previously data packets collected.</a:t>
            </a:r>
          </a:p>
          <a:p>
            <a:pPr lvl="0" algn="just"/>
            <a:r>
              <a:rPr lang="en-US" sz="1900" b="1" dirty="0"/>
              <a:t>It manages and handles the network data-flow, if network congestion is encountered; it utilizes effective congestion control mechanisms to maintain its data-rate.</a:t>
            </a:r>
          </a:p>
          <a:p>
            <a:pPr lvl="0" algn="just"/>
            <a:r>
              <a:rPr lang="en-US" sz="1900" b="1" dirty="0"/>
              <a:t>It is responsible for the retransmission of dropped or lost packets during communication.</a:t>
            </a:r>
          </a:p>
        </p:txBody>
      </p:sp>
      <p:sp>
        <p:nvSpPr>
          <p:cNvPr id="76" name="Freeform 11">
            <a:extLst>
              <a:ext uri="{FF2B5EF4-FFF2-40B4-BE49-F238E27FC236}">
                <a16:creationId xmlns:a16="http://schemas.microsoft.com/office/drawing/2014/main" id="{F39C56FC-EE04-4CE0-8DE2-736A201E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6803875F-DEE3-4562-8DE5-CB3C3DF3B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2279" y="1815150"/>
            <a:ext cx="2166330" cy="3344553"/>
          </a:xfrm>
          <a:prstGeom prst="cube">
            <a:avLst>
              <a:gd name="adj" fmla="val 1778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1C683B-844E-4F23-9A9D-56029E780DE1}"/>
              </a:ext>
            </a:extLst>
          </p:cNvPr>
          <p:cNvSpPr txBox="1"/>
          <p:nvPr/>
        </p:nvSpPr>
        <p:spPr>
          <a:xfrm>
            <a:off x="9392279" y="2251878"/>
            <a:ext cx="1736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Application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14C74-93BF-4694-A38D-3D39A30E7AAF}"/>
              </a:ext>
            </a:extLst>
          </p:cNvPr>
          <p:cNvSpPr txBox="1"/>
          <p:nvPr/>
        </p:nvSpPr>
        <p:spPr>
          <a:xfrm>
            <a:off x="9408199" y="2690879"/>
            <a:ext cx="1736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Presentation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C03EA7-8ADE-4635-9204-5351EA45014C}"/>
              </a:ext>
            </a:extLst>
          </p:cNvPr>
          <p:cNvSpPr txBox="1"/>
          <p:nvPr/>
        </p:nvSpPr>
        <p:spPr>
          <a:xfrm>
            <a:off x="9410471" y="3102586"/>
            <a:ext cx="1736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30097F-AC96-4489-A7E3-7D9294120BE2}"/>
              </a:ext>
            </a:extLst>
          </p:cNvPr>
          <p:cNvSpPr txBox="1"/>
          <p:nvPr/>
        </p:nvSpPr>
        <p:spPr>
          <a:xfrm>
            <a:off x="9412743" y="3514295"/>
            <a:ext cx="1736576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Transport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961DC-847A-4750-804F-3AC55F6C4C71}"/>
              </a:ext>
            </a:extLst>
          </p:cNvPr>
          <p:cNvSpPr txBox="1"/>
          <p:nvPr/>
        </p:nvSpPr>
        <p:spPr>
          <a:xfrm>
            <a:off x="9415015" y="3926007"/>
            <a:ext cx="1736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A4CB7A-1508-4AB6-9F18-A3314C468241}"/>
              </a:ext>
            </a:extLst>
          </p:cNvPr>
          <p:cNvSpPr txBox="1"/>
          <p:nvPr/>
        </p:nvSpPr>
        <p:spPr>
          <a:xfrm>
            <a:off x="9417287" y="4351365"/>
            <a:ext cx="1736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Link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A9A56-902B-419A-ADBF-107B4A5E5567}"/>
              </a:ext>
            </a:extLst>
          </p:cNvPr>
          <p:cNvSpPr txBox="1"/>
          <p:nvPr/>
        </p:nvSpPr>
        <p:spPr>
          <a:xfrm>
            <a:off x="9405911" y="4776723"/>
            <a:ext cx="1736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Physical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C2D325-96DA-46A9-9580-B8909CF27E51}"/>
              </a:ext>
            </a:extLst>
          </p:cNvPr>
          <p:cNvCxnSpPr/>
          <p:nvPr/>
        </p:nvCxnSpPr>
        <p:spPr>
          <a:xfrm flipV="1">
            <a:off x="11142487" y="2287135"/>
            <a:ext cx="416122" cy="403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3882C3-6217-4581-ADCC-B507C70051A0}"/>
              </a:ext>
            </a:extLst>
          </p:cNvPr>
          <p:cNvCxnSpPr/>
          <p:nvPr/>
        </p:nvCxnSpPr>
        <p:spPr>
          <a:xfrm flipV="1">
            <a:off x="11149319" y="2690879"/>
            <a:ext cx="409290" cy="411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FC850B-AB75-4D96-8D65-3F99E865079C}"/>
              </a:ext>
            </a:extLst>
          </p:cNvPr>
          <p:cNvCxnSpPr/>
          <p:nvPr/>
        </p:nvCxnSpPr>
        <p:spPr>
          <a:xfrm flipV="1">
            <a:off x="11149319" y="3102586"/>
            <a:ext cx="409290" cy="369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EA559A-1096-4E23-B12C-A6A239E73F11}"/>
              </a:ext>
            </a:extLst>
          </p:cNvPr>
          <p:cNvCxnSpPr/>
          <p:nvPr/>
        </p:nvCxnSpPr>
        <p:spPr>
          <a:xfrm flipV="1">
            <a:off x="11149319" y="3514295"/>
            <a:ext cx="409290" cy="369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EF5F56-4F2E-43B8-89A9-E6E4133B6E3E}"/>
              </a:ext>
            </a:extLst>
          </p:cNvPr>
          <p:cNvCxnSpPr/>
          <p:nvPr/>
        </p:nvCxnSpPr>
        <p:spPr>
          <a:xfrm flipV="1">
            <a:off x="11149319" y="3926007"/>
            <a:ext cx="409290" cy="425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F76CF0-D307-467F-94EC-FC57FFC6B417}"/>
              </a:ext>
            </a:extLst>
          </p:cNvPr>
          <p:cNvCxnSpPr/>
          <p:nvPr/>
        </p:nvCxnSpPr>
        <p:spPr>
          <a:xfrm flipV="1">
            <a:off x="11149319" y="4351365"/>
            <a:ext cx="409290" cy="425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3D5D177-DE33-43E5-9A53-98873B7FF421}"/>
              </a:ext>
            </a:extLst>
          </p:cNvPr>
          <p:cNvSpPr/>
          <p:nvPr/>
        </p:nvSpPr>
        <p:spPr>
          <a:xfrm>
            <a:off x="9703875" y="1428462"/>
            <a:ext cx="1838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anose="02020609040205080304" pitchFamily="49" charset="-128"/>
              </a:rPr>
              <a:t>OSI Reference Model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DC25196-DA0D-4E71-8B48-DEE69F98FD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89"/>
    </mc:Choice>
    <mc:Fallback xmlns="">
      <p:transition spd="slow" advTm="93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1203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D90E761-E560-46E8-8B50-CCE70321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B6DB3CD-0C97-402C-AD14-1CFB3731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97234BEC-0BCD-458D-8B88-2BC54257E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C48CE172-AE11-48FC-A6A0-9AA032A5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572161ED-F602-403B-99F6-EA9EEB5C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C690B4DC-6AA2-42B0-BD0B-1176A202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732FF4E5-BC90-4FED-8321-AB6DF447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566CEB4A-6A92-4067-BD6E-6BE63BF23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79A94B40-F9D3-4A81-BDF5-ED3A9D553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E4869EFC-7C13-485C-82C9-24F35B74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75E4F377-7915-4B31-A427-FB5F5540A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F8CB933D-D3DC-469F-A3AA-172BC84F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1">
              <a:extLst>
                <a:ext uri="{FF2B5EF4-FFF2-40B4-BE49-F238E27FC236}">
                  <a16:creationId xmlns:a16="http://schemas.microsoft.com/office/drawing/2014/main" id="{705004CC-06FA-4258-994F-2E01354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5057B1F9-2060-4D46-980E-D0072A79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129684" y="195785"/>
            <a:ext cx="8915399" cy="8083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b="1" dirty="0"/>
              <a:t>Transport Protocols Similar to TCP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74B4E41-E545-49EE-9771-7B452A8B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2B32DC75-144B-4978-9B68-1F127AF2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C4F4DBE9-40DF-46D0-9632-D21CCB6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0ED412B8-A2C5-4273-8DD9-6EF3D93FC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1812C244-C36C-489A-ACA6-A96AE392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ADF1B598-5BB2-4C7F-A7FD-484730B8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3B796D61-CE3E-4246-BB4E-84A20A1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33">
              <a:extLst>
                <a:ext uri="{FF2B5EF4-FFF2-40B4-BE49-F238E27FC236}">
                  <a16:creationId xmlns:a16="http://schemas.microsoft.com/office/drawing/2014/main" id="{41D653AD-C65E-42B2-8FAA-23023A9E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4A51985B-37E4-485C-95B1-8CC5C957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6FA4A699-43E1-4AE5-AFE8-2C7682415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890EDF97-B9A5-4727-A45A-7A837FDF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7">
              <a:extLst>
                <a:ext uri="{FF2B5EF4-FFF2-40B4-BE49-F238E27FC236}">
                  <a16:creationId xmlns:a16="http://schemas.microsoft.com/office/drawing/2014/main" id="{D0AA5564-AD66-4164-8694-1E918AA4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8">
              <a:extLst>
                <a:ext uri="{FF2B5EF4-FFF2-40B4-BE49-F238E27FC236}">
                  <a16:creationId xmlns:a16="http://schemas.microsoft.com/office/drawing/2014/main" id="{19679950-7893-4CBD-A373-E288FB06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65C27E2-9CC1-45AC-9302-CAA9B2BA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6" name="Freeform 33">
            <a:extLst>
              <a:ext uri="{FF2B5EF4-FFF2-40B4-BE49-F238E27FC236}">
                <a16:creationId xmlns:a16="http://schemas.microsoft.com/office/drawing/2014/main" id="{47BF6F76-2517-4EBD-A224-BD5376FF6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9AF210-686B-448D-9383-69FE54211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567299"/>
              </p:ext>
            </p:extLst>
          </p:nvPr>
        </p:nvGraphicFramePr>
        <p:xfrm>
          <a:off x="1259185" y="1149830"/>
          <a:ext cx="10382525" cy="554746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1775693">
                  <a:extLst>
                    <a:ext uri="{9D8B030D-6E8A-4147-A177-3AD203B41FA5}">
                      <a16:colId xmlns:a16="http://schemas.microsoft.com/office/drawing/2014/main" val="4112784647"/>
                    </a:ext>
                  </a:extLst>
                </a:gridCol>
                <a:gridCol w="3757808">
                  <a:extLst>
                    <a:ext uri="{9D8B030D-6E8A-4147-A177-3AD203B41FA5}">
                      <a16:colId xmlns:a16="http://schemas.microsoft.com/office/drawing/2014/main" val="1706863208"/>
                    </a:ext>
                  </a:extLst>
                </a:gridCol>
                <a:gridCol w="4849024">
                  <a:extLst>
                    <a:ext uri="{9D8B030D-6E8A-4147-A177-3AD203B41FA5}">
                      <a16:colId xmlns:a16="http://schemas.microsoft.com/office/drawing/2014/main" val="2504838082"/>
                    </a:ext>
                  </a:extLst>
                </a:gridCol>
              </a:tblGrid>
              <a:tr h="2863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Protocols Name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Mechanism/Approach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Protocol’s Purpose/Functionality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extLst>
                  <a:ext uri="{0D108BD9-81ED-4DB2-BD59-A6C34878D82A}">
                    <a16:rowId xmlns:a16="http://schemas.microsoft.com/office/drawing/2014/main" val="722915665"/>
                  </a:ext>
                </a:extLst>
              </a:tr>
              <a:tr h="4093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TCP New Reno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Standard Additive Increase, Multiplicative Decrease   (AIMD) Algorithm and  Loss-Based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“Standard Transmission Control Protocol (TCP)”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510943594"/>
                  </a:ext>
                </a:extLst>
              </a:tr>
              <a:tr h="5723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Stream Control Transmission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Protocol (SCTP)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Standard AIMD Algorithm and Loss-Based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For message-oriented applications, the core original features of SCTP are </a:t>
                      </a:r>
                      <a:r>
                        <a:rPr lang="en-US" sz="1100" b="1" dirty="0" err="1">
                          <a:effectLst/>
                        </a:rPr>
                        <a:t>multistreaming</a:t>
                      </a:r>
                      <a:r>
                        <a:rPr lang="en-US" sz="1100" b="1" dirty="0">
                          <a:effectLst/>
                        </a:rPr>
                        <a:t> and multihoming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4283496826"/>
                  </a:ext>
                </a:extLst>
              </a:tr>
              <a:tr h="4093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TCP Vegas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Multiplicative Increase, Multiplicative Decrease (MIMD) Algorithm and Delay-Based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Higher throughput and reduced loss rate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2382997749"/>
                  </a:ext>
                </a:extLst>
              </a:tr>
              <a:tr h="38313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FAST TCP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MIMD Algorithm and Delay-Based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Modified TCP Vegas. Higher throughput with high capacity and large delays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1015804630"/>
                  </a:ext>
                </a:extLst>
              </a:tr>
              <a:tr h="4093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Scalable TCP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Modified AIMD Algorithm and Loss-Based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Great aggressive in Congestion Control. Higher throughput with large delays and high-capacity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2328164766"/>
                  </a:ext>
                </a:extLst>
              </a:tr>
              <a:tr h="4093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BIC-TCP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Modified AIMD Algorithm, binary search technique is combined with additive increase and Loss-Based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A unique window control function is used. Improves the network utilization, and makes it fair with other high speed flows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4003603009"/>
                  </a:ext>
                </a:extLst>
              </a:tr>
              <a:tr h="4093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CUBIC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Modified AIMD Algorithm and  Loss-Based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A New TCP-Friendly High-Speed TCP Variant. Higher throughput with high capacity and large delays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2809064789"/>
                  </a:ext>
                </a:extLst>
              </a:tr>
              <a:tr h="5723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High-Speed TCP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Modified High-Speed AIMD Algorithm and Loss-Based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High throughput with high bandwidth and large propagation delays. Adjust TCP response function when </a:t>
                      </a:r>
                      <a:r>
                        <a:rPr lang="en-US" sz="1100" b="1" dirty="0" err="1">
                          <a:effectLst/>
                        </a:rPr>
                        <a:t>cwnd</a:t>
                      </a:r>
                      <a:r>
                        <a:rPr lang="en-US" sz="1100" b="1" dirty="0">
                          <a:effectLst/>
                        </a:rPr>
                        <a:t> is higher than a threshold value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3570253756"/>
                  </a:ext>
                </a:extLst>
              </a:tr>
              <a:tr h="5900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70C0"/>
                          </a:solidFill>
                          <a:effectLst/>
                        </a:rPr>
                        <a:t>eXplicit</a:t>
                      </a: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 Congestion Control Protocol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(XCP)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Similar principle that TCP uses (AIMD) to converge to fairness and Extra Signaling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It uses precise congestion signaling, and fairness control. Higher throughput and faster convergence with high capacity and high delays. Smaller queues.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754029203"/>
                  </a:ext>
                </a:extLst>
              </a:tr>
              <a:tr h="5900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TCP-XM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AIMD Algorithm and Loss-Based Approach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Extends TCP to allow sender initiated data transfers to n-known hosts, combining native network IP multicast alongside traditional unicast data transmission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4027678347"/>
                  </a:ext>
                </a:extLst>
              </a:tr>
              <a:tr h="4093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</a:rPr>
                        <a:t>Westwood+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469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Modified AIMD Algorithm and based on end-to-end bandwidth estimation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Modification of TCP Reno, Proposed for high capacity and large delay networks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530" marR="3530" marT="1705" marB="1705"/>
                </a:tc>
                <a:extLst>
                  <a:ext uri="{0D108BD9-81ED-4DB2-BD59-A6C34878D82A}">
                    <a16:rowId xmlns:a16="http://schemas.microsoft.com/office/drawing/2014/main" val="448852256"/>
                  </a:ext>
                </a:extLst>
              </a:tr>
            </a:tbl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6A4B62B-4014-4CF2-8297-3D986B446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45"/>
    </mc:Choice>
    <mc:Fallback xmlns="">
      <p:transition spd="slow" advTm="93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TCP/IP Protocol Suit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C8C3D4D-CA52-4EF5-B40F-AFB720CB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46663" y="1905000"/>
            <a:ext cx="7896119" cy="2932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/>
              <a:t>The TCP/IP suite includes the following protocols: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TCP – Transmission Control Protocol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IPv4 / IPv6 – Internet Protocol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7FC0EBD-101D-44E3-A7C2-F78100CBB6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812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03"/>
    </mc:Choice>
    <mc:Fallback xmlns="">
      <p:transition spd="slow" advTm="4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1203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751097" y="64724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Transmission Control Protocol (TCP)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79C732-F55D-4E6D-BBEA-DDAB313ED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30" y="1992084"/>
            <a:ext cx="3594325" cy="35782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D6B4A5-FAEA-4851-B137-620938EA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406" y="1992084"/>
            <a:ext cx="5199062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9CF71D-51B2-4E3B-BE2B-2D108F6D55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84"/>
    </mc:Choice>
    <mc:Fallback xmlns="">
      <p:transition spd="slow" advTm="110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814286" y="624110"/>
            <a:ext cx="9472612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The Service TCP Provides to Applications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C8C3D4D-CA52-4EF5-B40F-AFB720CB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4606" y="1905000"/>
            <a:ext cx="7071694" cy="4523096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/>
              <a:t>Connection Orientation</a:t>
            </a:r>
          </a:p>
          <a:p>
            <a:pPr algn="just">
              <a:lnSpc>
                <a:spcPct val="150000"/>
              </a:lnSpc>
            </a:pPr>
            <a:r>
              <a:rPr lang="en-US" sz="2000" b="1"/>
              <a:t>Point-To-Point Communication</a:t>
            </a:r>
          </a:p>
          <a:p>
            <a:pPr algn="just">
              <a:lnSpc>
                <a:spcPct val="150000"/>
              </a:lnSpc>
            </a:pPr>
            <a:r>
              <a:rPr lang="en-US" sz="2000" b="1"/>
              <a:t>Complete Reliability</a:t>
            </a:r>
          </a:p>
          <a:p>
            <a:pPr algn="just">
              <a:lnSpc>
                <a:spcPct val="150000"/>
              </a:lnSpc>
            </a:pPr>
            <a:r>
              <a:rPr lang="en-US" sz="2000" b="1"/>
              <a:t>Full Duplex Communication</a:t>
            </a:r>
          </a:p>
          <a:p>
            <a:pPr algn="just">
              <a:lnSpc>
                <a:spcPct val="150000"/>
              </a:lnSpc>
            </a:pPr>
            <a:r>
              <a:rPr lang="en-US" sz="2000" b="1"/>
              <a:t>Stream Interface</a:t>
            </a:r>
          </a:p>
          <a:p>
            <a:pPr algn="just">
              <a:lnSpc>
                <a:spcPct val="150000"/>
              </a:lnSpc>
            </a:pPr>
            <a:r>
              <a:rPr lang="en-US" sz="2000" b="1"/>
              <a:t>Reliable Connection Startup</a:t>
            </a:r>
          </a:p>
          <a:p>
            <a:pPr algn="just">
              <a:lnSpc>
                <a:spcPct val="150000"/>
              </a:lnSpc>
            </a:pPr>
            <a:r>
              <a:rPr lang="en-US" sz="2000" b="1"/>
              <a:t>Graceful Connection Shutdown</a:t>
            </a:r>
            <a:endParaRPr lang="en-US" sz="2000" b="1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63CF591-86CF-4D12-AB9F-4E160D301E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35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85"/>
    </mc:Choice>
    <mc:Fallback xmlns="">
      <p:transition spd="slow" advTm="7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1203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6086" x="5532438" y="1327150"/>
          <p14:tracePt t="6099" x="5519738" y="1314450"/>
          <p14:tracePt t="6111" x="5483225" y="1301750"/>
          <p14:tracePt t="6124" x="5357813" y="1276350"/>
          <p14:tracePt t="6138" x="5207000" y="1276350"/>
          <p14:tracePt t="6149" x="5045075" y="1276350"/>
          <p14:tracePt t="6161" x="4743450" y="1276350"/>
          <p14:tracePt t="6179" x="4243388" y="1376363"/>
          <p14:tracePt t="6191" x="3830638" y="1527175"/>
          <p14:tracePt t="6200" x="3305175" y="1714500"/>
          <p14:tracePt t="6212" x="2890838" y="1901825"/>
          <p14:tracePt t="6224" x="2565400" y="2039938"/>
          <p14:tracePt t="6241" x="2339975" y="2165350"/>
          <p14:tracePt t="6250" x="2052638" y="2278063"/>
          <p14:tracePt t="6263" x="1852613" y="2390775"/>
          <p14:tracePt t="6275" x="1727200" y="2516188"/>
          <p14:tracePt t="6285" x="1665288" y="2640013"/>
          <p14:tracePt t="6302" x="1614488" y="2740025"/>
          <p14:tracePt t="6311" x="1614488" y="2828925"/>
          <p14:tracePt t="6323" x="1614488" y="2878138"/>
          <p14:tracePt t="6335" x="1614488" y="2916238"/>
          <p14:tracePt t="6347" x="1614488" y="2941638"/>
          <p14:tracePt t="6361" x="1614488" y="2965450"/>
          <p14:tracePt t="6376" x="1639888" y="2990850"/>
          <p14:tracePt t="6386" x="1689100" y="3028950"/>
          <p14:tracePt t="6398" x="1765300" y="3078163"/>
          <p14:tracePt t="6411" x="1890713" y="3141663"/>
          <p14:tracePt t="6432" x="2003425" y="3203575"/>
          <p14:tracePt t="6443" x="2178050" y="3241675"/>
          <p14:tracePt t="6449" x="2352675" y="3241675"/>
          <p14:tracePt t="6461" x="2654300" y="3178175"/>
          <p14:tracePt t="6477" x="2928938" y="3090863"/>
          <p14:tracePt t="6485" x="3154363" y="2965450"/>
          <p14:tracePt t="6497" x="3354388" y="2878138"/>
          <p14:tracePt t="6511" x="3441700" y="2803525"/>
          <p14:tracePt t="6526" x="3479800" y="2790825"/>
          <p14:tracePt t="6535" x="3505200" y="2778125"/>
          <p14:tracePt t="6547" x="3505200" y="2765425"/>
          <p14:tracePt t="19099" x="3505200" y="2778125"/>
          <p14:tracePt t="19111" x="3505200" y="2803525"/>
          <p14:tracePt t="19124" x="3505200" y="2828925"/>
          <p14:tracePt t="19135" x="3505200" y="2852738"/>
          <p14:tracePt t="19147" x="3517900" y="2865438"/>
          <p14:tracePt t="19161" x="3530600" y="2890838"/>
          <p14:tracePt t="19176" x="3554413" y="2928938"/>
          <p14:tracePt t="19185" x="3567113" y="2952750"/>
          <p14:tracePt t="19198" x="3592513" y="2990850"/>
          <p14:tracePt t="19210" x="3617913" y="3028950"/>
          <p14:tracePt t="19225" x="3617913" y="3090863"/>
          <p14:tracePt t="19234" x="3630613" y="3128963"/>
          <p14:tracePt t="19246" x="3643313" y="3154363"/>
          <p14:tracePt t="19259" x="3654425" y="3165475"/>
          <p14:tracePt t="19283" x="3654425" y="3178175"/>
          <p14:tracePt t="19347" x="3654425" y="3203575"/>
          <p14:tracePt t="19359" x="3667125" y="3216275"/>
          <p14:tracePt t="19371" x="3667125" y="3228975"/>
          <p14:tracePt t="19409" x="3679825" y="3228975"/>
          <p14:tracePt t="19557" x="3679825" y="3203575"/>
          <p14:tracePt t="19570" x="3679825" y="3178175"/>
          <p14:tracePt t="19596" x="3679825" y="3165475"/>
          <p14:tracePt t="26172" x="3667125" y="3216275"/>
          <p14:tracePt t="26182" x="3654425" y="3267075"/>
          <p14:tracePt t="26193" x="3643313" y="3354388"/>
          <p14:tracePt t="26206" x="3643313" y="3454400"/>
          <p14:tracePt t="26218" x="3643313" y="3567113"/>
          <p14:tracePt t="26232" x="3643313" y="3641725"/>
          <p14:tracePt t="26243" x="3692525" y="3716338"/>
          <p14:tracePt t="26256" x="3730625" y="3767138"/>
          <p14:tracePt t="26271" x="3779838" y="3803650"/>
          <p14:tracePt t="26280" x="3805238" y="3829050"/>
          <p14:tracePt t="26296" x="3817938" y="3829050"/>
          <p14:tracePt t="26305" x="3817938" y="3841750"/>
          <p14:tracePt t="26321" x="3830638" y="3841750"/>
          <p14:tracePt t="37989" x="3830638" y="3854450"/>
          <p14:tracePt t="38002" x="3830638" y="3879850"/>
          <p14:tracePt t="38014" x="3830638" y="3916363"/>
          <p14:tracePt t="38028" x="3830638" y="3967163"/>
          <p14:tracePt t="38040" x="3830638" y="4017963"/>
          <p14:tracePt t="38054" x="3830638" y="4079875"/>
          <p14:tracePt t="38065" x="3830638" y="4117975"/>
          <p14:tracePt t="38077" x="3830638" y="4154488"/>
          <p14:tracePt t="38089" x="3830638" y="4179888"/>
          <p14:tracePt t="38103" x="3830638" y="4205288"/>
          <p14:tracePt t="38117" x="3830638" y="4217988"/>
          <p14:tracePt t="38152" x="3830638" y="4230688"/>
          <p14:tracePt t="38165" x="3830638" y="4241800"/>
          <p14:tracePt t="38178" x="3843338" y="4254500"/>
          <p14:tracePt t="38189" x="3856038" y="4267200"/>
          <p14:tracePt t="38201" x="3856038" y="4292600"/>
          <p14:tracePt t="38217" x="3856038" y="4305300"/>
          <p14:tracePt t="38226" x="3867150" y="4318000"/>
          <p14:tracePt t="38239" x="3867150" y="4330700"/>
          <p14:tracePt t="38276" x="3879850" y="4330700"/>
          <p14:tracePt t="47880" x="3879850" y="4354513"/>
          <p14:tracePt t="47892" x="3905250" y="4392613"/>
          <p14:tracePt t="47905" x="3943350" y="4443413"/>
          <p14:tracePt t="47918" x="3979863" y="4518025"/>
          <p14:tracePt t="47930" x="4005263" y="4579938"/>
          <p14:tracePt t="47943" x="4043363" y="4656138"/>
          <p14:tracePt t="47958" x="4081463" y="4692650"/>
          <p14:tracePt t="47975" x="4117975" y="4756150"/>
          <p14:tracePt t="47983" x="4143375" y="4792663"/>
          <p14:tracePt t="47991" x="4168775" y="4856163"/>
          <p14:tracePt t="48003" x="4205288" y="4918075"/>
          <p14:tracePt t="48015" x="4243388" y="4981575"/>
          <p14:tracePt t="48028" x="4281488" y="5081588"/>
          <p14:tracePt t="48041" x="4318000" y="5156200"/>
          <p14:tracePt t="48054" x="4356100" y="5218113"/>
          <p14:tracePt t="48065" x="4394200" y="5268913"/>
          <p14:tracePt t="48077" x="4406900" y="5281613"/>
          <p14:tracePt t="48092" x="4418013" y="5294313"/>
          <p14:tracePt t="48104" x="4418013" y="5305425"/>
          <p14:tracePt t="48115" x="4430713" y="5305425"/>
          <p14:tracePt t="58205" x="4418013" y="5294313"/>
          <p14:tracePt t="58215" x="4394200" y="5256213"/>
          <p14:tracePt t="58227" x="4343400" y="5143500"/>
          <p14:tracePt t="58239" x="4281488" y="5030788"/>
          <p14:tracePt t="58252" x="4192588" y="4843463"/>
          <p14:tracePt t="58263" x="3992563" y="4392613"/>
          <p14:tracePt t="58275" x="3667125" y="3854450"/>
          <p14:tracePt t="58287" x="3292475" y="3178175"/>
          <p14:tracePt t="58301" x="2928938" y="2516188"/>
          <p14:tracePt t="58314" x="2503488" y="1939925"/>
          <p14:tracePt t="58335" x="2027238" y="1289050"/>
          <p14:tracePt t="58343" x="1639888" y="776288"/>
          <p14:tracePt t="58352" x="1327150" y="212725"/>
          <p14:tracePt t="60062" x="1227138" y="1627188"/>
          <p14:tracePt t="60078" x="1978025" y="2339975"/>
          <p14:tracePt t="60086" x="2516188" y="3054350"/>
          <p14:tracePt t="60097" x="2828925" y="3590925"/>
          <p14:tracePt t="60111" x="3016250" y="3954463"/>
          <p14:tracePt t="60122" x="3103563" y="4117975"/>
          <p14:tracePt t="60134" x="3167063" y="4205288"/>
          <p14:tracePt t="60147" x="3167063" y="4241800"/>
          <p14:tracePt t="60161" x="3179763" y="4254500"/>
          <p14:tracePt t="60324" x="3179763" y="4267200"/>
          <p14:tracePt t="60334" x="3179763" y="4305300"/>
          <p14:tracePt t="60346" x="3179763" y="4341813"/>
          <p14:tracePt t="60360" x="3179763" y="4354513"/>
          <p14:tracePt t="60371" x="3167063" y="4367213"/>
          <p14:tracePt t="60398" x="3154363" y="4479925"/>
          <p14:tracePt t="60408" x="3141663" y="4579938"/>
          <p14:tracePt t="60731" x="3128963" y="4618038"/>
          <p14:tracePt t="60743" x="3128963" y="4679950"/>
          <p14:tracePt t="60756" x="3128963" y="4730750"/>
          <p14:tracePt t="60768" x="3128963" y="4779963"/>
          <p14:tracePt t="60781" x="3128963" y="4843463"/>
          <p14:tracePt t="60793" x="3141663" y="4868863"/>
          <p14:tracePt t="60805" x="3154363" y="4879975"/>
          <p14:tracePt t="60818" x="3154363" y="4892675"/>
          <p14:tracePt t="60855" x="3167063" y="4892675"/>
          <p14:tracePt t="63699" x="3192463" y="4992688"/>
          <p14:tracePt t="63711" x="3279775" y="5243513"/>
          <p14:tracePt t="63723" x="3341688" y="5443538"/>
          <p14:tracePt t="63736" x="3392488" y="5607050"/>
          <p14:tracePt t="63749" x="3417888" y="5668963"/>
          <p14:tracePt t="63761" x="3441700" y="5719763"/>
          <p14:tracePt t="63772" x="3454400" y="5732463"/>
          <p14:tracePt t="63786" x="3454400" y="5743575"/>
          <p14:tracePt t="64145" x="3467100" y="5743575"/>
          <p14:tracePt t="68175" x="3492500" y="5743575"/>
          <p14:tracePt t="68187" x="3505200" y="5743575"/>
          <p14:tracePt t="68200" x="3630613" y="5732463"/>
          <p14:tracePt t="68211" x="3730625" y="5732463"/>
          <p14:tracePt t="68225" x="3830638" y="5743575"/>
          <p14:tracePt t="68237" x="3943350" y="5807075"/>
          <p14:tracePt t="68249" x="4081463" y="5881688"/>
          <p14:tracePt t="68264" x="4243388" y="5994400"/>
          <p14:tracePt t="68273" x="4368800" y="6069013"/>
          <p14:tracePt t="68286" x="4481513" y="6157913"/>
          <p14:tracePt t="68299" x="4568825" y="6194425"/>
          <p14:tracePt t="68311" x="4681538" y="6232525"/>
          <p14:tracePt t="68323" x="4843463" y="6257925"/>
          <p14:tracePt t="68336" x="4968875" y="6269038"/>
          <p14:tracePt t="68348" x="5045075" y="6281738"/>
          <p14:tracePt t="68361" x="5081588" y="6281738"/>
          <p14:tracePt t="68388" x="5094288" y="6281738"/>
          <p14:tracePt t="68398" x="5106988" y="6281738"/>
          <p14:tracePt t="68412" x="5106988" y="6294438"/>
          <p14:tracePt t="70009" x="5106988" y="6257925"/>
          <p14:tracePt t="70022" x="5032375" y="6081713"/>
          <p14:tracePt t="70034" x="4781550" y="5707063"/>
          <p14:tracePt t="70047" x="4368800" y="5156200"/>
          <p14:tracePt t="70059" x="4030663" y="4679950"/>
          <p14:tracePt t="70071" x="3705225" y="4230688"/>
          <p14:tracePt t="70085" x="3179763" y="3616325"/>
          <p14:tracePt t="70096" x="2703513" y="3054350"/>
          <p14:tracePt t="70109" x="2216150" y="2403475"/>
          <p14:tracePt t="70121" x="1514475" y="1765300"/>
          <p14:tracePt t="70137" x="950913" y="1176338"/>
          <p14:tracePt t="70146" x="287338" y="5635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751097" y="64724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TCP Header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753E0-8B4D-451E-8B42-B566993DC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850" y="1796597"/>
            <a:ext cx="6972300" cy="401955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1F91146-DA22-4E18-A7CE-65A542EC3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98"/>
    </mc:Choice>
    <mc:Fallback xmlns="">
      <p:transition spd="slow" advTm="35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2" x="3530600" y="1339850"/>
          <p14:tracePt t="1335" x="3567113" y="1339850"/>
          <p14:tracePt t="1347" x="3617913" y="1339850"/>
          <p14:tracePt t="1362" x="3717925" y="1339850"/>
          <p14:tracePt t="1372" x="3856038" y="1350963"/>
          <p14:tracePt t="1384" x="3992563" y="1350963"/>
          <p14:tracePt t="1397" x="4105275" y="1350963"/>
          <p14:tracePt t="1409" x="4256088" y="1350963"/>
          <p14:tracePt t="1421" x="4443413" y="1350963"/>
          <p14:tracePt t="1435" x="4606925" y="1350963"/>
          <p14:tracePt t="1447" x="4732338" y="1350963"/>
          <p14:tracePt t="1460" x="4856163" y="1350963"/>
          <p14:tracePt t="1471" x="4981575" y="1350963"/>
          <p14:tracePt t="1487" x="5106988" y="1350963"/>
          <p14:tracePt t="1496" x="5207000" y="1350963"/>
          <p14:tracePt t="1509" x="5245100" y="1363663"/>
          <p14:tracePt t="1520" x="5257800" y="1363663"/>
          <p14:tracePt t="1534" x="5270500" y="1363663"/>
          <p14:tracePt t="1611" x="5257800" y="1363663"/>
          <p14:tracePt t="1620" x="5245100" y="1363663"/>
          <p14:tracePt t="1632" x="5232400" y="1363663"/>
          <p14:tracePt t="1645" x="5194300" y="1363663"/>
          <p14:tracePt t="1657" x="5157788" y="1363663"/>
          <p14:tracePt t="1669" x="5119688" y="1363663"/>
          <p14:tracePt t="1681" x="5068888" y="1376363"/>
          <p14:tracePt t="1698" x="4994275" y="1376363"/>
          <p14:tracePt t="1707" x="4868863" y="1389063"/>
          <p14:tracePt t="1719" x="4743450" y="1389063"/>
          <p14:tracePt t="1733" x="4643438" y="1401763"/>
          <p14:tracePt t="1744" x="4581525" y="1401763"/>
          <p14:tracePt t="1755" x="4494213" y="1414463"/>
          <p14:tracePt t="1767" x="4406900" y="1414463"/>
          <p14:tracePt t="1780" x="4305300" y="1427163"/>
          <p14:tracePt t="1792" x="4192588" y="1427163"/>
          <p14:tracePt t="1804" x="4081463" y="1439863"/>
          <p14:tracePt t="1817" x="4030663" y="1439863"/>
          <p14:tracePt t="1830" x="3979863" y="1439863"/>
          <p14:tracePt t="1842" x="3956050" y="1439863"/>
          <p14:tracePt t="1858" x="3930650" y="1439863"/>
          <p14:tracePt t="1867" x="3905250" y="1439863"/>
          <p14:tracePt t="1880" x="3879850" y="1439863"/>
          <p14:tracePt t="1892" x="3856038" y="1439863"/>
          <p14:tracePt t="1904" x="3830638" y="1439863"/>
          <p14:tracePt t="1917" x="3792538" y="1439863"/>
          <p14:tracePt t="1930" x="3730625" y="1439863"/>
          <p14:tracePt t="1942" x="3679825" y="1439863"/>
          <p14:tracePt t="1954" x="3605213" y="1450975"/>
          <p14:tracePt t="1967" x="3567113" y="1450975"/>
          <p14:tracePt t="1983" x="3541713" y="1450975"/>
          <p14:tracePt t="1991" x="3517900" y="1450975"/>
          <p14:tracePt t="2003" x="3505200" y="1450975"/>
          <p14:tracePt t="2016" x="3492500" y="1450975"/>
          <p14:tracePt t="2029" x="3479800" y="1450975"/>
          <p14:tracePt t="2053" x="3467100" y="1450975"/>
          <p14:tracePt t="2190" x="3479800" y="1450975"/>
          <p14:tracePt t="2202" x="3492500" y="1450975"/>
          <p14:tracePt t="2215" x="3530600" y="1450975"/>
          <p14:tracePt t="2228" x="3579813" y="1450975"/>
          <p14:tracePt t="2240" x="3643313" y="1450975"/>
          <p14:tracePt t="2253" x="3679825" y="1450975"/>
          <p14:tracePt t="2266" x="3717925" y="1450975"/>
          <p14:tracePt t="2278" x="3756025" y="1463675"/>
          <p14:tracePt t="2290" x="3792538" y="1463675"/>
          <p14:tracePt t="2302" x="3867150" y="1476375"/>
          <p14:tracePt t="2316" x="3979863" y="1476375"/>
          <p14:tracePt t="2326" x="4105275" y="1476375"/>
          <p14:tracePt t="2340" x="4243388" y="1476375"/>
          <p14:tracePt t="2352" x="4381500" y="1476375"/>
          <p14:tracePt t="2366" x="4556125" y="1476375"/>
          <p14:tracePt t="2376" x="4719638" y="1476375"/>
          <p14:tracePt t="2388" x="4843463" y="1476375"/>
          <p14:tracePt t="2402" x="4932363" y="1476375"/>
          <p14:tracePt t="2417" x="4956175" y="1476375"/>
          <p14:tracePt t="2426" x="4968875" y="1476375"/>
          <p14:tracePt t="2438" x="4981575" y="1463675"/>
          <p14:tracePt t="2463" x="4994275" y="1463675"/>
          <p14:tracePt t="2499" x="5006975" y="1463675"/>
          <p14:tracePt t="2512" x="5019675" y="1463675"/>
          <p14:tracePt t="2524" x="5057775" y="1463675"/>
          <p14:tracePt t="2537" x="5068888" y="1463675"/>
          <p14:tracePt t="2549" x="5081588" y="1463675"/>
          <p14:tracePt t="2561" x="5106988" y="1463675"/>
          <p14:tracePt t="2574" x="5119688" y="1463675"/>
          <p14:tracePt t="2599" x="5132388" y="1463675"/>
          <p14:tracePt t="2674" x="5132388" y="1450975"/>
          <p14:tracePt t="2686" x="5106988" y="1450975"/>
          <p14:tracePt t="2700" x="5081588" y="1450975"/>
          <p14:tracePt t="2710" x="5057775" y="1439863"/>
          <p14:tracePt t="2722" x="5032375" y="1439863"/>
          <p14:tracePt t="2735" x="4968875" y="1427163"/>
          <p14:tracePt t="2748" x="4868863" y="1427163"/>
          <p14:tracePt t="2760" x="4768850" y="1427163"/>
          <p14:tracePt t="2774" x="4668838" y="1427163"/>
          <p14:tracePt t="2786" x="4594225" y="1427163"/>
          <p14:tracePt t="2802" x="4506913" y="1427163"/>
          <p14:tracePt t="2810" x="4394200" y="1427163"/>
          <p14:tracePt t="2824" x="4256088" y="1427163"/>
          <p14:tracePt t="2836" x="4156075" y="1414463"/>
          <p14:tracePt t="2852" x="4092575" y="1414463"/>
          <p14:tracePt t="2860" x="4056063" y="1414463"/>
          <p14:tracePt t="2873" x="4030663" y="1414463"/>
          <p14:tracePt t="2884" x="4017963" y="1414463"/>
          <p14:tracePt t="2909" x="4005263" y="1414463"/>
          <p14:tracePt t="3022" x="3992563" y="1414463"/>
          <p14:tracePt t="3059" x="3979863" y="1414463"/>
          <p14:tracePt t="3083" x="3968750" y="1414463"/>
          <p14:tracePt t="3095" x="3956050" y="1414463"/>
          <p14:tracePt t="3110" x="3943350" y="1414463"/>
          <p14:tracePt t="3122" x="3905250" y="1414463"/>
          <p14:tracePt t="3134" x="3892550" y="1414463"/>
          <p14:tracePt t="3146" x="3867150" y="1427163"/>
          <p14:tracePt t="3158" x="3856038" y="1427163"/>
          <p14:tracePt t="3170" x="3830638" y="1427163"/>
          <p14:tracePt t="3208" x="3830638" y="1439863"/>
          <p14:tracePt t="3235" x="3817938" y="1439863"/>
          <p14:tracePt t="3382" x="3830638" y="1439863"/>
          <p14:tracePt t="3418" x="3843338" y="1439863"/>
          <p14:tracePt t="3803" x="3856038" y="1439863"/>
          <p14:tracePt t="5676" x="3867150" y="1439863"/>
          <p14:tracePt t="5713" x="3879850" y="1439863"/>
          <p14:tracePt t="5737" x="3892550" y="1439863"/>
          <p14:tracePt t="5776" x="3905250" y="1439863"/>
          <p14:tracePt t="5788" x="3930650" y="1439863"/>
          <p14:tracePt t="5800" x="3956050" y="1427163"/>
          <p14:tracePt t="5811" x="4005263" y="1414463"/>
          <p14:tracePt t="5825" x="4117975" y="1401763"/>
          <p14:tracePt t="5837" x="4243388" y="1389063"/>
          <p14:tracePt t="5851" x="4343400" y="1376363"/>
          <p14:tracePt t="5863" x="4443413" y="1363663"/>
          <p14:tracePt t="5881" x="4568825" y="1339850"/>
          <p14:tracePt t="5888" x="4719638" y="1327150"/>
          <p14:tracePt t="5899" x="4832350" y="1314450"/>
          <p14:tracePt t="5914" x="4932363" y="1301750"/>
          <p14:tracePt t="5929" x="5019675" y="1301750"/>
          <p14:tracePt t="5936" x="5119688" y="1289050"/>
          <p14:tracePt t="5949" x="5219700" y="1263650"/>
          <p14:tracePt t="5962" x="5307013" y="1263650"/>
          <p14:tracePt t="5972" x="5407025" y="1263650"/>
          <p14:tracePt t="5984" x="5457825" y="1263650"/>
          <p14:tracePt t="6001" x="5495925" y="1263650"/>
          <p14:tracePt t="6011" x="5519738" y="1263650"/>
          <p14:tracePt t="6023" x="5532438" y="1263650"/>
          <p14:tracePt t="6035" x="5545138" y="1263650"/>
          <p14:tracePt t="6084" x="5532438" y="1263650"/>
          <p14:tracePt t="6099" x="5507038" y="1263650"/>
          <p14:tracePt t="6112" x="5483225" y="1263650"/>
          <p14:tracePt t="6126" x="5445125" y="1263650"/>
          <p14:tracePt t="6136" x="5419725" y="1263650"/>
          <p14:tracePt t="6147" x="5407025" y="1263650"/>
          <p14:tracePt t="6160" x="5383213" y="1263650"/>
          <p14:tracePt t="6172" x="5345113" y="1263650"/>
          <p14:tracePt t="6185" x="5332413" y="1263650"/>
          <p14:tracePt t="6198" x="5307013" y="1263650"/>
          <p14:tracePt t="6210" x="5270500" y="1263650"/>
          <p14:tracePt t="6222" x="5219700" y="1263650"/>
          <p14:tracePt t="6235" x="5119688" y="1263650"/>
          <p14:tracePt t="6250" x="5019675" y="1263650"/>
          <p14:tracePt t="6260" x="4932363" y="1276350"/>
          <p14:tracePt t="6272" x="4856163" y="1289050"/>
          <p14:tracePt t="6285" x="4794250" y="1289050"/>
          <p14:tracePt t="6299" x="4706938" y="1301750"/>
          <p14:tracePt t="6308" x="4594225" y="1301750"/>
          <p14:tracePt t="6320" x="4506913" y="1301750"/>
          <p14:tracePt t="6333" x="4418013" y="1301750"/>
          <p14:tracePt t="6346" x="4343400" y="1314450"/>
          <p14:tracePt t="6357" x="4294188" y="1314450"/>
          <p14:tracePt t="6373" x="4243388" y="1327150"/>
          <p14:tracePt t="6383" x="4192588" y="1339850"/>
          <p14:tracePt t="6397" x="4117975" y="1350963"/>
          <p14:tracePt t="6407" x="4005263" y="1363663"/>
          <p14:tracePt t="6419" x="3892550" y="1376363"/>
          <p14:tracePt t="6434" x="3817938" y="1376363"/>
          <p14:tracePt t="6446" x="3743325" y="1389063"/>
          <p14:tracePt t="6457" x="3705225" y="1401763"/>
          <p14:tracePt t="6469" x="3679825" y="1401763"/>
          <p14:tracePt t="6481" x="3667125" y="1414463"/>
          <p14:tracePt t="6497" x="3654425" y="1414463"/>
          <p14:tracePt t="6506" x="3643313" y="1414463"/>
          <p14:tracePt t="6643" x="3654425" y="1414463"/>
          <p14:tracePt t="6655" x="3679825" y="1414463"/>
          <p14:tracePt t="6668" x="3705225" y="1414463"/>
          <p14:tracePt t="6682" x="3756025" y="1414463"/>
          <p14:tracePt t="6693" x="3805238" y="1414463"/>
          <p14:tracePt t="6705" x="3843338" y="1414463"/>
          <p14:tracePt t="6719" x="3879850" y="1414463"/>
          <p14:tracePt t="6730" x="3917950" y="1414463"/>
          <p14:tracePt t="6744" x="3943350" y="1414463"/>
          <p14:tracePt t="6754" x="3956050" y="1414463"/>
          <p14:tracePt t="6766" x="3979863" y="1414463"/>
          <p14:tracePt t="6778" x="4017963" y="1414463"/>
          <p14:tracePt t="6792" x="4068763" y="1414463"/>
          <p14:tracePt t="6804" x="4143375" y="1414463"/>
          <p14:tracePt t="6817" x="4217988" y="1414463"/>
          <p14:tracePt t="6829" x="4305300" y="1414463"/>
          <p14:tracePt t="6841" x="4381500" y="1414463"/>
          <p14:tracePt t="6853" x="4430713" y="1414463"/>
          <p14:tracePt t="6870" x="4468813" y="1414463"/>
          <p14:tracePt t="6879" x="4494213" y="1414463"/>
          <p14:tracePt t="6891" x="4506913" y="1414463"/>
          <p14:tracePt t="6903" x="4518025" y="1414463"/>
          <p14:tracePt t="6915" x="4543425" y="1414463"/>
          <p14:tracePt t="6933" x="4556125" y="1414463"/>
          <p14:tracePt t="6941" x="4581525" y="1414463"/>
          <p14:tracePt t="6954" x="4594225" y="1414463"/>
          <p14:tracePt t="6965" x="4619625" y="1414463"/>
          <p14:tracePt t="6978" x="4643438" y="1414463"/>
          <p14:tracePt t="7003" x="4656138" y="1414463"/>
          <p14:tracePt t="7028" x="4668838" y="1414463"/>
          <p14:tracePt t="7077" x="4681538" y="1414463"/>
          <p14:tracePt t="7090" x="4706938" y="1414463"/>
          <p14:tracePt t="7103" x="4719638" y="1414463"/>
          <p14:tracePt t="7124" x="4743450" y="1414463"/>
          <p14:tracePt t="7132" x="4756150" y="1414463"/>
          <p14:tracePt t="7139" x="4781550" y="1414463"/>
          <p14:tracePt t="7152" x="4794250" y="1414463"/>
          <p14:tracePt t="7264" x="4768850" y="1414463"/>
          <p14:tracePt t="7289" x="4756150" y="1414463"/>
          <p14:tracePt t="7301" x="4732338" y="1414463"/>
          <p14:tracePt t="7314" x="4694238" y="1414463"/>
          <p14:tracePt t="7326" x="4643438" y="1414463"/>
          <p14:tracePt t="7339" x="4568825" y="1414463"/>
          <p14:tracePt t="7351" x="4494213" y="1414463"/>
          <p14:tracePt t="7362" x="4443413" y="1414463"/>
          <p14:tracePt t="7380" x="4394200" y="1401763"/>
          <p14:tracePt t="7389" x="4356100" y="1401763"/>
          <p14:tracePt t="7403" x="4305300" y="1401763"/>
          <p14:tracePt t="7413" x="4217988" y="1401763"/>
          <p14:tracePt t="7425" x="4130675" y="1401763"/>
          <p14:tracePt t="7438" x="4056063" y="1401763"/>
          <p14:tracePt t="7454" x="4005263" y="1401763"/>
          <p14:tracePt t="7463" x="3968750" y="1401763"/>
          <p14:tracePt t="7474" x="3930650" y="1401763"/>
          <p14:tracePt t="7487" x="3905250" y="1401763"/>
          <p14:tracePt t="7513" x="3892550" y="1401763"/>
          <p14:tracePt t="7883" x="3867150" y="1401763"/>
          <p14:tracePt t="7897" x="3817938" y="1401763"/>
          <p14:tracePt t="7909" x="3705225" y="1414463"/>
          <p14:tracePt t="7921" x="3429000" y="1514475"/>
          <p14:tracePt t="7933" x="2941638" y="1776413"/>
          <p14:tracePt t="7947" x="2603500" y="1989138"/>
          <p14:tracePt t="7957" x="2365375" y="2139950"/>
          <p14:tracePt t="7969" x="2178050" y="2227263"/>
          <p14:tracePt t="7982" x="1990725" y="2290763"/>
          <p14:tracePt t="7997" x="1890713" y="2314575"/>
          <p14:tracePt t="8008" x="1852613" y="2339975"/>
          <p14:tracePt t="8020" x="1839913" y="2339975"/>
          <p14:tracePt t="8032" x="1827213" y="2339975"/>
          <p14:tracePt t="8220" x="1852613" y="2339975"/>
          <p14:tracePt t="8232" x="1903413" y="2339975"/>
          <p14:tracePt t="8248" x="1952625" y="2339975"/>
          <p14:tracePt t="8256" x="1990725" y="2339975"/>
          <p14:tracePt t="8269" x="2014538" y="2339975"/>
          <p14:tracePt t="8281" x="2027238" y="2339975"/>
          <p14:tracePt t="8294" x="2052638" y="2327275"/>
          <p14:tracePt t="8330" x="2065338" y="2314575"/>
          <p14:tracePt t="8355" x="2103438" y="2314575"/>
          <p14:tracePt t="8377" x="2203450" y="2290763"/>
          <p14:tracePt t="8385" x="2339975" y="2227263"/>
          <p14:tracePt t="8393" x="2441575" y="2178050"/>
          <p14:tracePt t="8404" x="2503488" y="2139950"/>
          <p14:tracePt t="8417" x="2528888" y="2139950"/>
          <p14:tracePt t="8429" x="2541588" y="2127250"/>
          <p14:tracePt t="8442" x="2541588" y="2114550"/>
          <p14:tracePt t="8491" x="2541588" y="2101850"/>
          <p14:tracePt t="8653" x="2528888" y="2101850"/>
          <p14:tracePt t="8666" x="2516188" y="2101850"/>
          <p14:tracePt t="8690" x="2503488" y="2101850"/>
          <p14:tracePt t="8703" x="2490788" y="2101850"/>
          <p14:tracePt t="8726" x="2465388" y="2101850"/>
          <p14:tracePt t="8739" x="2452688" y="2101850"/>
          <p14:tracePt t="8755" x="2441575" y="2114550"/>
          <p14:tracePt t="8763" x="2428875" y="2114550"/>
          <p14:tracePt t="8777" x="2428875" y="2127250"/>
          <p14:tracePt t="8788" x="2403475" y="2127250"/>
          <p14:tracePt t="8814" x="2390775" y="2139950"/>
          <p14:tracePt t="8838" x="2378075" y="2139950"/>
          <p14:tracePt t="8851" x="2365375" y="2152650"/>
          <p14:tracePt t="8914" x="2352675" y="2165350"/>
          <p14:tracePt t="8950" x="2352675" y="2178050"/>
          <p14:tracePt t="8988" x="2352675" y="2190750"/>
          <p14:tracePt t="9013" x="2352675" y="2201863"/>
          <p14:tracePt t="9038" x="2352675" y="2214563"/>
          <p14:tracePt t="9063" x="2352675" y="2227263"/>
          <p14:tracePt t="9087" x="2352675" y="2239963"/>
          <p14:tracePt t="9113" x="2352675" y="2252663"/>
          <p14:tracePt t="9137" x="2352675" y="2265363"/>
          <p14:tracePt t="9149" x="2352675" y="2278063"/>
          <p14:tracePt t="9174" x="2352675" y="2290763"/>
          <p14:tracePt t="9199" x="2352675" y="2314575"/>
          <p14:tracePt t="9223" x="2352675" y="2327275"/>
          <p14:tracePt t="9251" x="2352675" y="2339975"/>
          <p14:tracePt t="9261" x="2352675" y="2352675"/>
          <p14:tracePt t="9274" x="2352675" y="2365375"/>
          <p14:tracePt t="9286" x="2352675" y="2378075"/>
          <p14:tracePt t="9299" x="2352675" y="2390775"/>
          <p14:tracePt t="9310" x="2352675" y="2403475"/>
          <p14:tracePt t="9335" x="2352675" y="2414588"/>
          <p14:tracePt t="9743" x="2352675" y="2439988"/>
          <p14:tracePt t="9761" x="2352675" y="2478088"/>
          <p14:tracePt t="9770" x="2352675" y="2516188"/>
          <p14:tracePt t="9783" x="2352675" y="2552700"/>
          <p14:tracePt t="9794" x="2352675" y="2590800"/>
          <p14:tracePt t="9807" x="2352675" y="2627313"/>
          <p14:tracePt t="9817" x="2352675" y="2652713"/>
          <p14:tracePt t="9831" x="2352675" y="2665413"/>
          <p14:tracePt t="9844" x="2339975" y="2690813"/>
          <p14:tracePt t="9856" x="2339975" y="2728913"/>
          <p14:tracePt t="9868" x="2339975" y="2765425"/>
          <p14:tracePt t="9883" x="2339975" y="2828925"/>
          <p14:tracePt t="9894" x="2339975" y="2903538"/>
          <p14:tracePt t="9905" x="2339975" y="2952750"/>
          <p14:tracePt t="9917" x="2339975" y="2990850"/>
          <p14:tracePt t="9930" x="2339975" y="3016250"/>
          <p14:tracePt t="9945" x="2339975" y="3041650"/>
          <p14:tracePt t="9955" x="2339975" y="3054350"/>
          <p14:tracePt t="9967" x="2339975" y="3078163"/>
          <p14:tracePt t="9979" x="2339975" y="3103563"/>
          <p14:tracePt t="9992" x="2339975" y="3141663"/>
          <p14:tracePt t="10007" x="2339975" y="3165475"/>
          <p14:tracePt t="10017" x="2339975" y="3203575"/>
          <p14:tracePt t="10030" x="2339975" y="3228975"/>
          <p14:tracePt t="10044" x="2339975" y="3267075"/>
          <p14:tracePt t="10054" x="2339975" y="3290888"/>
          <p14:tracePt t="10066" x="2339975" y="3316288"/>
          <p14:tracePt t="10079" x="2339975" y="3341688"/>
          <p14:tracePt t="10091" x="2339975" y="3354388"/>
          <p14:tracePt t="10104" x="2339975" y="3378200"/>
          <p14:tracePt t="10117" x="2339975" y="3403600"/>
          <p14:tracePt t="10132" x="2339975" y="3454400"/>
          <p14:tracePt t="10142" x="2352675" y="3490913"/>
          <p14:tracePt t="10154" x="2352675" y="3541713"/>
          <p14:tracePt t="10168" x="2352675" y="3616325"/>
          <p14:tracePt t="10181" x="2352675" y="3703638"/>
          <p14:tracePt t="10191" x="2365375" y="3803650"/>
          <p14:tracePt t="10203" x="2378075" y="3954463"/>
          <p14:tracePt t="10216" x="2378075" y="4105275"/>
          <p14:tracePt t="10230" x="2390775" y="4267200"/>
          <p14:tracePt t="10240" x="2390775" y="4379913"/>
          <p14:tracePt t="10256" x="2403475" y="4454525"/>
          <p14:tracePt t="10265" x="2416175" y="4479925"/>
          <p14:tracePt t="10279" x="2428875" y="4492625"/>
          <p14:tracePt t="10538" x="2428875" y="4518025"/>
          <p14:tracePt t="10550" x="2428875" y="4543425"/>
          <p14:tracePt t="10564" x="2428875" y="4567238"/>
          <p14:tracePt t="10576" x="2428875" y="4579938"/>
          <p14:tracePt t="10588" x="2428875" y="4592638"/>
          <p14:tracePt t="10599" x="2428875" y="4618038"/>
          <p14:tracePt t="10615" x="2428875" y="4643438"/>
          <p14:tracePt t="10632" x="2428875" y="4667250"/>
          <p14:tracePt t="10638" x="2428875" y="4743450"/>
          <p14:tracePt t="10649" x="2428875" y="4830763"/>
          <p14:tracePt t="10666" x="2428875" y="4918075"/>
          <p14:tracePt t="10675" x="2428875" y="4981575"/>
          <p14:tracePt t="10687" x="2416175" y="5056188"/>
          <p14:tracePt t="10701" x="2416175" y="5105400"/>
          <p14:tracePt t="10711" x="2403475" y="5143500"/>
          <p14:tracePt t="10723" x="2403475" y="5156200"/>
          <p14:tracePt t="10735" x="2403475" y="5181600"/>
          <p14:tracePt t="10751" x="2390775" y="5194300"/>
          <p14:tracePt t="10760" x="2390775" y="5218113"/>
          <p14:tracePt t="10773" x="2390775" y="5243513"/>
          <p14:tracePt t="10786" x="2390775" y="5281613"/>
          <p14:tracePt t="10798" x="2390775" y="5305425"/>
          <p14:tracePt t="10810" x="2390775" y="5356225"/>
          <p14:tracePt t="10822" x="2390775" y="5394325"/>
          <p14:tracePt t="10835" x="2390775" y="5430838"/>
          <p14:tracePt t="10848" x="2403475" y="5468938"/>
          <p14:tracePt t="10860" x="2403475" y="5494338"/>
          <p14:tracePt t="10883" x="2416175" y="5507038"/>
          <p14:tracePt t="10890" x="2416175" y="5518150"/>
          <p14:tracePt t="10898" x="2416175" y="5530850"/>
          <p14:tracePt t="10972" x="2416175" y="5543550"/>
          <p14:tracePt t="11147" x="2416175" y="5530850"/>
          <p14:tracePt t="11208" x="2416175" y="5518150"/>
          <p14:tracePt t="11221" x="2416175" y="5507038"/>
          <p14:tracePt t="11233" x="2416175" y="5494338"/>
          <p14:tracePt t="11245" x="2416175" y="5481638"/>
          <p14:tracePt t="11262" x="2416175" y="5468938"/>
          <p14:tracePt t="11283" x="2416175" y="5456238"/>
          <p14:tracePt t="11295" x="2416175" y="5443538"/>
          <p14:tracePt t="11320" x="2416175" y="5418138"/>
          <p14:tracePt t="11333" x="2416175" y="5394325"/>
          <p14:tracePt t="11345" x="2416175" y="5368925"/>
          <p14:tracePt t="11357" x="2416175" y="5343525"/>
          <p14:tracePt t="11370" x="2416175" y="5330825"/>
          <p14:tracePt t="11386" x="2416175" y="5318125"/>
          <p14:tracePt t="11395" x="2416175" y="5305425"/>
          <p14:tracePt t="11407" x="2416175" y="5294313"/>
          <p14:tracePt t="11419" x="2416175" y="5281613"/>
          <p14:tracePt t="11435" x="2416175" y="5268913"/>
          <p14:tracePt t="11444" x="2416175" y="5256213"/>
          <p14:tracePt t="11457" x="2416175" y="5243513"/>
          <p14:tracePt t="11470" x="2416175" y="5218113"/>
          <p14:tracePt t="11481" x="2416175" y="5205413"/>
          <p14:tracePt t="11494" x="2416175" y="5194300"/>
          <p14:tracePt t="11509" x="2416175" y="5168900"/>
          <p14:tracePt t="11519" x="2416175" y="5130800"/>
          <p14:tracePt t="11531" x="2416175" y="5118100"/>
          <p14:tracePt t="11543" x="2416175" y="5092700"/>
          <p14:tracePt t="11556" x="2416175" y="5081588"/>
          <p14:tracePt t="11569" x="2416175" y="5043488"/>
          <p14:tracePt t="11581" x="2416175" y="5018088"/>
          <p14:tracePt t="11593" x="2416175" y="4981575"/>
          <p14:tracePt t="11606" x="2403475" y="4918075"/>
          <p14:tracePt t="11619" x="2403475" y="4818063"/>
          <p14:tracePt t="11636" x="2403475" y="4718050"/>
          <p14:tracePt t="11642" x="2390775" y="4630738"/>
          <p14:tracePt t="11654" x="2390775" y="4567238"/>
          <p14:tracePt t="11670" x="2390775" y="4467225"/>
          <p14:tracePt t="11680" x="2390775" y="4318000"/>
          <p14:tracePt t="11692" x="2390775" y="4129088"/>
          <p14:tracePt t="11706" x="2390775" y="3979863"/>
          <p14:tracePt t="11716" x="2403475" y="3867150"/>
          <p14:tracePt t="11728" x="2416175" y="3816350"/>
          <p14:tracePt t="11740" x="2416175" y="3792538"/>
          <p14:tracePt t="11756" x="2416175" y="3779838"/>
          <p14:tracePt t="11765" x="2416175" y="3767138"/>
          <p14:tracePt t="12200" x="2416175" y="3754438"/>
          <p14:tracePt t="12213" x="2416175" y="3729038"/>
          <p14:tracePt t="12225" x="2416175" y="3703638"/>
          <p14:tracePt t="12238" x="2416175" y="3679825"/>
          <p14:tracePt t="12249" x="2416175" y="3654425"/>
          <p14:tracePt t="12267" x="2416175" y="3616325"/>
          <p14:tracePt t="12276" x="2416175" y="3590925"/>
          <p14:tracePt t="12289" x="2416175" y="3579813"/>
          <p14:tracePt t="12300" x="2416175" y="3541713"/>
          <p14:tracePt t="12312" x="2416175" y="3516313"/>
          <p14:tracePt t="12325" x="2416175" y="3490913"/>
          <p14:tracePt t="12339" x="2416175" y="3467100"/>
          <p14:tracePt t="12348" x="2416175" y="3454400"/>
          <p14:tracePt t="12361" x="2416175" y="3416300"/>
          <p14:tracePt t="12375" x="2416175" y="3378200"/>
          <p14:tracePt t="12391" x="2416175" y="3328988"/>
          <p14:tracePt t="12399" x="2416175" y="3290888"/>
          <p14:tracePt t="12411" x="2416175" y="3254375"/>
          <p14:tracePt t="12423" x="2416175" y="3216275"/>
          <p14:tracePt t="12439" x="2416175" y="3190875"/>
          <p14:tracePt t="12449" x="2416175" y="3165475"/>
          <p14:tracePt t="12461" x="2416175" y="3141663"/>
          <p14:tracePt t="12473" x="2416175" y="3116263"/>
          <p14:tracePt t="12486" x="2416175" y="3078163"/>
          <p14:tracePt t="12498" x="2416175" y="3041650"/>
          <p14:tracePt t="12513" x="2416175" y="3016250"/>
          <p14:tracePt t="12523" x="2416175" y="3003550"/>
          <p14:tracePt t="12537" x="2416175" y="2978150"/>
          <p14:tracePt t="12548" x="2416175" y="2952750"/>
          <p14:tracePt t="12560" x="2416175" y="2928938"/>
          <p14:tracePt t="12573" x="2416175" y="2916238"/>
          <p14:tracePt t="12585" x="2416175" y="2903538"/>
          <p14:tracePt t="12597" x="2416175" y="2890838"/>
          <p14:tracePt t="12610" x="2416175" y="2878138"/>
          <p14:tracePt t="12697" x="2428875" y="2878138"/>
          <p14:tracePt t="12770" x="2441575" y="2878138"/>
          <p14:tracePt t="12783" x="2452688" y="2878138"/>
          <p14:tracePt t="12808" x="2465388" y="2878138"/>
          <p14:tracePt t="12833" x="2490788" y="2878138"/>
          <p14:tracePt t="12845" x="2516188" y="2878138"/>
          <p14:tracePt t="12858" x="2554288" y="2878138"/>
          <p14:tracePt t="12870" x="2616200" y="2878138"/>
          <p14:tracePt t="12885" x="2678113" y="2878138"/>
          <p14:tracePt t="12894" x="2754313" y="2878138"/>
          <p14:tracePt t="12907" x="2854325" y="2878138"/>
          <p14:tracePt t="12924" x="2967038" y="2878138"/>
          <p14:tracePt t="12931" x="3054350" y="2878138"/>
          <p14:tracePt t="12944" x="3103563" y="2878138"/>
          <p14:tracePt t="12956" x="3154363" y="2878138"/>
          <p14:tracePt t="12969" x="3179763" y="2878138"/>
          <p14:tracePt t="12981" x="3216275" y="2878138"/>
          <p14:tracePt t="12994" x="3241675" y="2878138"/>
          <p14:tracePt t="13009" x="3292475" y="2878138"/>
          <p14:tracePt t="13018" x="3367088" y="2865438"/>
          <p14:tracePt t="13031" x="3454400" y="2852738"/>
          <p14:tracePt t="13043" x="3530600" y="2852738"/>
          <p14:tracePt t="13057" x="3605213" y="2852738"/>
          <p14:tracePt t="13067" x="3643313" y="2852738"/>
          <p14:tracePt t="13079" x="3679825" y="2852738"/>
          <p14:tracePt t="13093" x="3717925" y="2852738"/>
          <p14:tracePt t="13107" x="3743325" y="2852738"/>
          <p14:tracePt t="13117" x="3756025" y="2852738"/>
          <p14:tracePt t="13132" x="3779838" y="2852738"/>
          <p14:tracePt t="13142" x="3792538" y="2852738"/>
          <p14:tracePt t="13157" x="3805238" y="2852738"/>
          <p14:tracePt t="13167" x="3817938" y="2852738"/>
          <p14:tracePt t="13179" x="3843338" y="2852738"/>
          <p14:tracePt t="13192" x="3879850" y="2852738"/>
          <p14:tracePt t="13204" x="3892550" y="2852738"/>
          <p14:tracePt t="13216" x="3905250" y="2852738"/>
          <p14:tracePt t="13229" x="3930650" y="2852738"/>
          <p14:tracePt t="13257" x="3943350" y="2852738"/>
          <p14:tracePt t="13266" x="3943350" y="2865438"/>
          <p14:tracePt t="13291" x="3956050" y="2865438"/>
          <p14:tracePt t="13713" x="3943350" y="2865438"/>
          <p14:tracePt t="13724" x="3917950" y="2865438"/>
          <p14:tracePt t="13736" x="3892550" y="2852738"/>
          <p14:tracePt t="13749" x="3856038" y="2852738"/>
          <p14:tracePt t="13766" x="3792538" y="2828925"/>
          <p14:tracePt t="13776" x="3756025" y="2816225"/>
          <p14:tracePt t="13787" x="3717925" y="2803525"/>
          <p14:tracePt t="13799" x="3692525" y="2790825"/>
          <p14:tracePt t="13812" x="3667125" y="2790825"/>
          <p14:tracePt t="13827" x="3667125" y="2778125"/>
          <p14:tracePt t="13836" x="3654425" y="2778125"/>
          <p14:tracePt t="13862" x="3643313" y="2778125"/>
          <p14:tracePt t="13924" x="3630613" y="2778125"/>
          <p14:tracePt t="13961" x="3617913" y="2778125"/>
          <p14:tracePt t="14123" x="3605213" y="2778125"/>
          <p14:tracePt t="14159" x="3592513" y="2778125"/>
          <p14:tracePt t="14197" x="3579813" y="2778125"/>
          <p14:tracePt t="14221" x="3567113" y="2765425"/>
          <p14:tracePt t="14457" x="3567113" y="2752725"/>
          <p14:tracePt t="14495" x="3579813" y="2752725"/>
          <p14:tracePt t="15745" x="3567113" y="2752725"/>
          <p14:tracePt t="15796" x="3554413" y="2752725"/>
          <p14:tracePt t="15808" x="3541713" y="2752725"/>
          <p14:tracePt t="15833" x="3530600" y="2752725"/>
          <p14:tracePt t="15846" x="3517900" y="2752725"/>
          <p14:tracePt t="15870" x="3505200" y="2765425"/>
          <p14:tracePt t="16689" x="3517900" y="2765425"/>
          <p14:tracePt t="16713" x="3530600" y="2765425"/>
          <p14:tracePt t="16763" x="3541713" y="2765425"/>
          <p14:tracePt t="16788" x="3554413" y="2765425"/>
          <p14:tracePt t="16825" x="3567113" y="2765425"/>
          <p14:tracePt t="16862" x="3579813" y="2765425"/>
          <p14:tracePt t="16874" x="3592513" y="2765425"/>
          <p14:tracePt t="16903" x="3605213" y="2765425"/>
          <p14:tracePt t="16937" x="3617913" y="2765425"/>
          <p14:tracePt t="16962" x="3630613" y="2765425"/>
          <p14:tracePt t="16974" x="3643313" y="2765425"/>
          <p14:tracePt t="16987" x="3679825" y="2765425"/>
          <p14:tracePt t="16998" x="3743325" y="2765425"/>
          <p14:tracePt t="17012" x="3792538" y="2765425"/>
          <p14:tracePt t="17027" x="3856038" y="2765425"/>
          <p14:tracePt t="17036" x="3867150" y="2765425"/>
          <p14:tracePt t="17049" x="3879850" y="2765425"/>
          <p14:tracePt t="17073" x="3892550" y="2765425"/>
          <p14:tracePt t="20433" x="3917950" y="2765425"/>
          <p14:tracePt t="20446" x="3956050" y="2765425"/>
          <p14:tracePt t="20459" x="3992563" y="2765425"/>
          <p14:tracePt t="20471" x="4030663" y="2765425"/>
          <p14:tracePt t="20483" x="4092575" y="2765425"/>
          <p14:tracePt t="20496" x="4230688" y="2765425"/>
          <p14:tracePt t="20511" x="4430713" y="2765425"/>
          <p14:tracePt t="20521" x="4630738" y="2765425"/>
          <p14:tracePt t="20532" x="4806950" y="2752725"/>
          <p14:tracePt t="20544" x="4906963" y="2740025"/>
          <p14:tracePt t="20557" x="4956175" y="2740025"/>
          <p14:tracePt t="20572" x="4968875" y="2740025"/>
          <p14:tracePt t="20582" x="4981575" y="2740025"/>
          <p14:tracePt t="20594" x="4981575" y="2728913"/>
          <p14:tracePt t="20607" x="4994275" y="2728913"/>
          <p14:tracePt t="20636" x="5006975" y="2728913"/>
          <p14:tracePt t="20669" x="5019675" y="2728913"/>
          <p14:tracePt t="20743" x="5032375" y="2728913"/>
          <p14:tracePt t="20758" x="5032375" y="2716213"/>
          <p14:tracePt t="20768" x="5057775" y="2716213"/>
          <p14:tracePt t="20780" x="5094288" y="2716213"/>
          <p14:tracePt t="20792" x="5119688" y="2716213"/>
          <p14:tracePt t="20804" x="5132388" y="2716213"/>
          <p14:tracePt t="20817" x="5145088" y="2716213"/>
          <p14:tracePt t="20829" x="5157788" y="2716213"/>
          <p14:tracePt t="20841" x="5170488" y="2716213"/>
          <p14:tracePt t="20905" x="5181600" y="2716213"/>
          <p14:tracePt t="20930" x="5194300" y="2716213"/>
          <p14:tracePt t="20942" x="5219700" y="2716213"/>
          <p14:tracePt t="20954" x="5232400" y="2716213"/>
          <p14:tracePt t="20966" x="5245100" y="2716213"/>
          <p14:tracePt t="20978" x="5257800" y="2716213"/>
          <p14:tracePt t="21004" x="5270500" y="2716213"/>
          <p14:tracePt t="21028" x="5281613" y="2716213"/>
          <p14:tracePt t="21054" x="5294313" y="2716213"/>
          <p14:tracePt t="21078" x="5307013" y="2716213"/>
          <p14:tracePt t="21115" x="5319713" y="2716213"/>
          <p14:tracePt t="21128" x="5332413" y="2716213"/>
          <p14:tracePt t="21165" x="5345113" y="2716213"/>
          <p14:tracePt t="21288" x="5357813" y="2716213"/>
          <p14:tracePt t="21412" x="5370513" y="2716213"/>
          <p14:tracePt t="21909" x="5383213" y="2716213"/>
          <p14:tracePt t="21922" x="5407025" y="2716213"/>
          <p14:tracePt t="21932" x="5419725" y="2716213"/>
          <p14:tracePt t="21946" x="5445125" y="2716213"/>
          <p14:tracePt t="21957" x="5470525" y="2716213"/>
          <p14:tracePt t="21970" x="5507038" y="2716213"/>
          <p14:tracePt t="21983" x="5570538" y="2716213"/>
          <p14:tracePt t="21995" x="5619750" y="2716213"/>
          <p14:tracePt t="22011" x="5670550" y="2716213"/>
          <p14:tracePt t="22020" x="5732463" y="2716213"/>
          <p14:tracePt t="22032" x="5757863" y="2716213"/>
          <p14:tracePt t="22044" x="5795963" y="2716213"/>
          <p14:tracePt t="22059" x="5821363" y="2716213"/>
          <p14:tracePt t="22069" x="5832475" y="2716213"/>
          <p14:tracePt t="22082" x="5845175" y="2716213"/>
          <p14:tracePt t="22142" x="5857875" y="2716213"/>
          <p14:tracePt t="22272" x="5808663" y="2716213"/>
          <p14:tracePt t="22280" x="5770563" y="2716213"/>
          <p14:tracePt t="22293" x="5719763" y="2716213"/>
          <p14:tracePt t="22306" x="5683250" y="2716213"/>
          <p14:tracePt t="22318" x="5645150" y="2728913"/>
          <p14:tracePt t="22330" x="5607050" y="2728913"/>
          <p14:tracePt t="22345" x="5583238" y="2728913"/>
          <p14:tracePt t="22356" x="5532438" y="2728913"/>
          <p14:tracePt t="22368" x="5483225" y="2728913"/>
          <p14:tracePt t="22380" x="5432425" y="2728913"/>
          <p14:tracePt t="22395" x="5407025" y="2740025"/>
          <p14:tracePt t="22405" x="5383213" y="2740025"/>
          <p14:tracePt t="22417" x="5357813" y="2740025"/>
          <p14:tracePt t="22430" x="5345113" y="2740025"/>
          <p14:tracePt t="22454" x="5332413" y="2740025"/>
          <p14:tracePt t="22467" x="5319713" y="2740025"/>
          <p14:tracePt t="22492" x="5307013" y="2740025"/>
          <p14:tracePt t="22519" x="5294313" y="2740025"/>
          <p14:tracePt t="22863" x="5307013" y="2740025"/>
          <p14:tracePt t="22892" x="5319713" y="2740025"/>
          <p14:tracePt t="22901" x="5332413" y="2740025"/>
          <p14:tracePt t="22913" x="5345113" y="2740025"/>
          <p14:tracePt t="22925" x="5357813" y="2740025"/>
          <p14:tracePt t="22937" x="5370513" y="2740025"/>
          <p14:tracePt t="22952" x="5383213" y="2740025"/>
          <p14:tracePt t="22975" x="5394325" y="2740025"/>
          <p14:tracePt t="22987" x="5407025" y="2740025"/>
          <p14:tracePt t="23025" x="5419725" y="2740025"/>
          <p14:tracePt t="23050" x="5432425" y="2740025"/>
          <p14:tracePt t="23087" x="5445125" y="2740025"/>
          <p14:tracePt t="23099" x="5457825" y="2740025"/>
          <p14:tracePt t="23124" x="5470525" y="2740025"/>
          <p14:tracePt t="23150" x="5483225" y="2740025"/>
          <p14:tracePt t="23174" x="5507038" y="2740025"/>
          <p14:tracePt t="23198" x="5519738" y="2740025"/>
          <p14:tracePt t="23210" x="5545138" y="2740025"/>
          <p14:tracePt t="23236" x="5557838" y="2740025"/>
          <p14:tracePt t="23264" x="5570538" y="2728913"/>
          <p14:tracePt t="23310" x="5583238" y="2728913"/>
          <p14:tracePt t="23394" x="5595938" y="2728913"/>
          <p14:tracePt t="25058" x="5619750" y="2728913"/>
          <p14:tracePt t="25070" x="5645150" y="2716213"/>
          <p14:tracePt t="25083" x="5695950" y="2716213"/>
          <p14:tracePt t="25095" x="5745163" y="2716213"/>
          <p14:tracePt t="25107" x="5795963" y="2716213"/>
          <p14:tracePt t="25121" x="5845175" y="2716213"/>
          <p14:tracePt t="25133" x="5883275" y="2716213"/>
          <p14:tracePt t="25148" x="5945188" y="2716213"/>
          <p14:tracePt t="25156" x="6083300" y="2716213"/>
          <p14:tracePt t="25169" x="6234113" y="2716213"/>
          <p14:tracePt t="25182" x="6383338" y="2703513"/>
          <p14:tracePt t="25195" x="6559550" y="2703513"/>
          <p14:tracePt t="25206" x="6821488" y="2690813"/>
          <p14:tracePt t="25219" x="6997700" y="2678113"/>
          <p14:tracePt t="25232" x="7123113" y="2678113"/>
          <p14:tracePt t="25245" x="7210425" y="2665413"/>
          <p14:tracePt t="25256" x="7259638" y="2652713"/>
          <p14:tracePt t="25273" x="7297738" y="2652713"/>
          <p14:tracePt t="25280" x="7323138" y="2640013"/>
          <p14:tracePt t="25295" x="7335838" y="2640013"/>
          <p14:tracePt t="25307" x="7372350" y="2640013"/>
          <p14:tracePt t="25318" x="7385050" y="2640013"/>
          <p14:tracePt t="25331" x="7410450" y="2640013"/>
          <p14:tracePt t="25345" x="7423150" y="2640013"/>
          <p14:tracePt t="25357" x="7459663" y="2640013"/>
          <p14:tracePt t="25368" x="7485063" y="2640013"/>
          <p14:tracePt t="25380" x="7523163" y="2640013"/>
          <p14:tracePt t="25396" x="7548563" y="2640013"/>
          <p14:tracePt t="25407" x="7561263" y="2640013"/>
          <p14:tracePt t="25417" x="7572375" y="2640013"/>
          <p14:tracePt t="25429" x="7585075" y="2640013"/>
          <p14:tracePt t="25442" x="7623175" y="2640013"/>
          <p14:tracePt t="25455" x="7635875" y="2640013"/>
          <p14:tracePt t="25467" x="7661275" y="2652713"/>
          <p14:tracePt t="25479" x="7685088" y="2652713"/>
          <p14:tracePt t="25492" x="7710488" y="2665413"/>
          <p14:tracePt t="25505" x="7723188" y="2678113"/>
          <p14:tracePt t="25519" x="7748588" y="2678113"/>
          <p14:tracePt t="25528" x="7773988" y="2690813"/>
          <p14:tracePt t="25540" x="7810500" y="2703513"/>
          <p14:tracePt t="25556" x="7848600" y="2716213"/>
          <p14:tracePt t="25566" x="7874000" y="2728913"/>
          <p14:tracePt t="25578" x="7897813" y="2740025"/>
          <p14:tracePt t="25589" x="7923213" y="2752725"/>
          <p14:tracePt t="25603" x="7935913" y="2752725"/>
          <p14:tracePt t="25615" x="7948613" y="2778125"/>
          <p14:tracePt t="25627" x="7974013" y="2790825"/>
          <p14:tracePt t="25644" x="7986713" y="2790825"/>
          <p14:tracePt t="25652" x="7999413" y="2803525"/>
          <p14:tracePt t="25677" x="8010525" y="2803525"/>
          <p14:tracePt t="25739" x="8023225" y="2803525"/>
          <p14:tracePt t="26187" x="8061325" y="2803525"/>
          <p14:tracePt t="26199" x="8099425" y="2803525"/>
          <p14:tracePt t="26211" x="8110538" y="2803525"/>
          <p14:tracePt t="26225" x="8123238" y="2803525"/>
          <p14:tracePt t="26236" x="8135938" y="2803525"/>
          <p14:tracePt t="26260" x="8148638" y="2803525"/>
          <p14:tracePt t="26310" x="8161338" y="2803525"/>
          <p14:tracePt t="26336" x="8186738" y="2803525"/>
          <p14:tracePt t="26348" x="8223250" y="2803525"/>
          <p14:tracePt t="26360" x="8248650" y="2803525"/>
          <p14:tracePt t="26384" x="8261350" y="2803525"/>
          <p14:tracePt t="26446" x="8274050" y="2803525"/>
          <p14:tracePt t="26484" x="8299450" y="2803525"/>
          <p14:tracePt t="26509" x="8312150" y="2803525"/>
          <p14:tracePt t="26570" x="8324850" y="2803525"/>
          <p14:tracePt t="26583" x="8335963" y="2803525"/>
          <p14:tracePt t="26608" x="8348663" y="2803525"/>
          <p14:tracePt t="26649" x="8361363" y="2803525"/>
          <p14:tracePt t="26707" x="8374063" y="2803525"/>
          <p14:tracePt t="26773" x="8386763" y="2803525"/>
          <p14:tracePt t="26819" x="8399463" y="2803525"/>
          <p14:tracePt t="30736" x="8361363" y="2803525"/>
          <p14:tracePt t="30748" x="8299450" y="2803525"/>
          <p14:tracePt t="30761" x="8186738" y="2790825"/>
          <p14:tracePt t="30774" x="8061325" y="2740025"/>
          <p14:tracePt t="30786" x="7810500" y="2603500"/>
          <p14:tracePt t="30802" x="7372350" y="2352675"/>
          <p14:tracePt t="30811" x="6972300" y="2139950"/>
          <p14:tracePt t="30822" x="6308725" y="1827213"/>
          <p14:tracePt t="30836" x="5708650" y="1501775"/>
          <p14:tracePt t="30848" x="4945063" y="1050925"/>
          <p14:tracePt t="30860" x="4305300" y="700088"/>
          <p14:tracePt t="30872" x="3479800" y="350838"/>
          <p14:tracePt t="30886" x="2790825" y="50800"/>
          <p14:tracePt t="32136" x="863600" y="1263650"/>
          <p14:tracePt t="32136" x="1227138" y="1739900"/>
          <p14:tracePt t="32136" x="1452563" y="2089150"/>
          <p14:tracePt t="32136" x="1614488" y="2303463"/>
          <p14:tracePt t="32136" x="1701800" y="2439988"/>
          <p14:tracePt t="32136" x="1752600" y="2565400"/>
          <p14:tracePt t="32136" x="1778000" y="2652713"/>
          <p14:tracePt t="32136" x="1801813" y="2703513"/>
          <p14:tracePt t="32136" x="1801813" y="2728913"/>
          <p14:tracePt t="32136" x="1801813" y="2740025"/>
          <p14:tracePt t="32136" x="1801813" y="2752725"/>
          <p14:tracePt t="32136" x="1801813" y="2765425"/>
          <p14:tracePt t="32136" x="1827213" y="2765425"/>
          <p14:tracePt t="32136" x="1827213" y="2790825"/>
          <p14:tracePt t="32136" x="1839913" y="2816225"/>
          <p14:tracePt t="32136" x="1827213" y="2778125"/>
          <p14:tracePt t="32136" x="1739900" y="2716213"/>
          <p14:tracePt t="32136" x="1601788" y="2616200"/>
          <p14:tracePt t="32136" x="1452563" y="2452688"/>
          <p14:tracePt t="32136" x="1289050" y="2114550"/>
          <p14:tracePt t="32136" x="1176338" y="1901825"/>
          <p14:tracePt t="32136" x="1101725" y="1714500"/>
          <p14:tracePt t="32136" x="1050925" y="1563688"/>
          <p14:tracePt t="32136" x="989013" y="1339850"/>
          <p14:tracePt t="32136" x="938213" y="1176338"/>
          <p14:tracePt t="32136" x="914400" y="1038225"/>
          <p14:tracePt t="32136" x="889000" y="925513"/>
          <p14:tracePt t="32136" x="863600" y="889000"/>
          <p14:tracePt t="32136" x="863600" y="863600"/>
          <p14:tracePt t="32136" x="863600" y="850900"/>
          <p14:tracePt t="32136" x="863600" y="838200"/>
          <p14:tracePt t="32136" x="863600" y="750888"/>
          <p14:tracePt t="32136" x="863600" y="576263"/>
          <p14:tracePt t="32136" x="825500" y="400050"/>
          <p14:tracePt t="32136" x="725488" y="200025"/>
          <p14:tracePt t="32317" x="1614488" y="438150"/>
          <p14:tracePt t="32323" x="2428875" y="889000"/>
          <p14:tracePt t="32335" x="3167063" y="1401763"/>
          <p14:tracePt t="32347" x="3779838" y="1801813"/>
          <p14:tracePt t="32362" x="4381500" y="2178050"/>
          <p14:tracePt t="32372" x="4806950" y="2590800"/>
          <p14:tracePt t="32385" x="5094288" y="2852738"/>
          <p14:tracePt t="32397" x="5332413" y="3016250"/>
          <p14:tracePt t="32411" x="5483225" y="3141663"/>
          <p14:tracePt t="32429" x="5583238" y="3228975"/>
          <p14:tracePt t="32434" x="5645150" y="3290888"/>
          <p14:tracePt t="32447" x="5657850" y="3341688"/>
          <p14:tracePt t="32459" x="5670550" y="3354388"/>
          <p14:tracePt t="32471" x="5670550" y="3367088"/>
          <p14:tracePt t="32484" x="5670550" y="3378200"/>
          <p14:tracePt t="32522" x="5645150" y="3390900"/>
          <p14:tracePt t="32534" x="5619750" y="3403600"/>
          <p14:tracePt t="32550" x="5595938" y="3403600"/>
          <p14:tracePt t="32559" x="5545138" y="3429000"/>
          <p14:tracePt t="32571" x="5470525" y="3454400"/>
          <p14:tracePt t="32584" x="5407025" y="3490913"/>
          <p14:tracePt t="32596" x="5357813" y="3529013"/>
          <p14:tracePt t="32608" x="5294313" y="3567113"/>
          <p14:tracePt t="32620" x="5232400" y="3603625"/>
          <p14:tracePt t="32633" x="5170488" y="3654425"/>
          <p14:tracePt t="32646" x="5081588" y="3692525"/>
          <p14:tracePt t="32658" x="5019675" y="3716338"/>
          <p14:tracePt t="32674" x="4956175" y="3729038"/>
          <p14:tracePt t="32683" x="4894263" y="3729038"/>
          <p14:tracePt t="32696" x="4843463" y="3729038"/>
          <p14:tracePt t="32707" x="4781550" y="3692525"/>
          <p14:tracePt t="32719" x="4732338" y="3603625"/>
          <p14:tracePt t="32733" x="4668838" y="3490913"/>
          <p14:tracePt t="32746" x="4606925" y="3403600"/>
          <p14:tracePt t="32757" x="4556125" y="3328988"/>
          <p14:tracePt t="32769" x="4518025" y="3278188"/>
          <p14:tracePt t="32784" x="4468813" y="3254375"/>
          <p14:tracePt t="32798" x="4430713" y="3228975"/>
          <p14:tracePt t="32807" x="4406900" y="3216275"/>
          <p14:tracePt t="32818" x="4368800" y="3203575"/>
          <p14:tracePt t="32831" x="4343400" y="3190875"/>
          <p14:tracePt t="32846" x="4330700" y="3178175"/>
          <p14:tracePt t="32856" x="4305300" y="3165475"/>
          <p14:tracePt t="32868" x="4294188" y="3154363"/>
          <p14:tracePt t="32880" x="4268788" y="3128963"/>
          <p14:tracePt t="32893" x="4256088" y="3090863"/>
          <p14:tracePt t="32906" x="4230688" y="3041650"/>
          <p14:tracePt t="32921" x="4205288" y="2965450"/>
          <p14:tracePt t="32931" x="4192588" y="2903538"/>
          <p14:tracePt t="32943" x="4192588" y="2890838"/>
          <p14:tracePt t="32955" x="4192588" y="2878138"/>
          <p14:tracePt t="32968" x="4192588" y="2865438"/>
          <p14:tracePt t="33253" x="4192588" y="2890838"/>
          <p14:tracePt t="33267" x="4192588" y="2928938"/>
          <p14:tracePt t="33279" x="4192588" y="2941638"/>
          <p14:tracePt t="33291" x="4205288" y="2952750"/>
          <p14:tracePt t="33304" x="4205288" y="2965450"/>
          <p14:tracePt t="33341" x="4217988" y="2965450"/>
          <p14:tracePt t="33626" x="4217988" y="2978150"/>
          <p14:tracePt t="33679" x="4230688" y="2978150"/>
          <p14:tracePt t="33701" x="4243388" y="2990850"/>
          <p14:tracePt t="33713" x="4256088" y="2990850"/>
          <p14:tracePt t="34446" x="4268788" y="2990850"/>
          <p14:tracePt t="34792" x="4268788" y="3003550"/>
          <p14:tracePt t="36639" x="4281488" y="3003550"/>
          <p14:tracePt t="36665" x="4294188" y="3003550"/>
          <p14:tracePt t="36689" x="4305300" y="3003550"/>
          <p14:tracePt t="36714" x="4318000" y="3003550"/>
          <p14:tracePt t="36726" x="4343400" y="3003550"/>
          <p14:tracePt t="36739" x="4381500" y="3003550"/>
          <p14:tracePt t="36751" x="4443413" y="3003550"/>
          <p14:tracePt t="36764" x="4506913" y="3003550"/>
          <p14:tracePt t="36776" x="4543425" y="3003550"/>
          <p14:tracePt t="36788" x="4568825" y="3003550"/>
          <p14:tracePt t="36802" x="4581525" y="3003550"/>
          <p14:tracePt t="36815" x="4594225" y="3003550"/>
          <p14:tracePt t="37186" x="4594225" y="3016250"/>
          <p14:tracePt t="37222" x="4581525" y="3016250"/>
          <p14:tracePt t="37855" x="4594225" y="3016250"/>
          <p14:tracePt t="37958" x="4594225" y="3028950"/>
          <p14:tracePt t="37967" x="4606925" y="3028950"/>
          <p14:tracePt t="38041" x="4619625" y="3028950"/>
          <p14:tracePt t="38153" x="4619625" y="3041650"/>
          <p14:tracePt t="38226" x="4606925" y="3041650"/>
          <p14:tracePt t="38251" x="4581525" y="3041650"/>
          <p14:tracePt t="38264" x="4556125" y="3041650"/>
          <p14:tracePt t="38277" x="4518025" y="3041650"/>
          <p14:tracePt t="38290" x="4494213" y="3041650"/>
          <p14:tracePt t="38302" x="4481513" y="3041650"/>
          <p14:tracePt t="38313" x="4468813" y="3041650"/>
          <p14:tracePt t="38330" x="4456113" y="3041650"/>
          <p14:tracePt t="38351" x="4443413" y="3041650"/>
          <p14:tracePt t="38375" x="4430713" y="3041650"/>
          <p14:tracePt t="38512" x="4443413" y="3041650"/>
          <p14:tracePt t="38524" x="4494213" y="3041650"/>
          <p14:tracePt t="38537" x="4568825" y="3041650"/>
          <p14:tracePt t="38550" x="4656138" y="3041650"/>
          <p14:tracePt t="38562" x="4694238" y="3041650"/>
          <p14:tracePt t="38584" x="4706938" y="3041650"/>
          <p14:tracePt t="38599" x="4719638" y="3041650"/>
          <p14:tracePt t="38786" x="4706938" y="3041650"/>
          <p14:tracePt t="38810" x="4694238" y="3041650"/>
          <p14:tracePt t="38822" x="4681538" y="3041650"/>
          <p14:tracePt t="38835" x="4668838" y="3041650"/>
          <p14:tracePt t="38847" x="4643438" y="3041650"/>
          <p14:tracePt t="38860" x="4630738" y="3041650"/>
          <p14:tracePt t="38871" x="4619625" y="3041650"/>
          <p14:tracePt t="38885" x="4606925" y="3041650"/>
          <p14:tracePt t="38897" x="4594225" y="3041650"/>
          <p14:tracePt t="38910" x="4581525" y="3041650"/>
          <p14:tracePt t="38972" x="4568825" y="3041650"/>
          <p14:tracePt t="39045" x="4556125" y="3041650"/>
          <p14:tracePt t="39060" x="4543425" y="3041650"/>
          <p14:tracePt t="39071" x="4543425" y="3054350"/>
          <p14:tracePt t="39085" x="4530725" y="3054350"/>
          <p14:tracePt t="39108" x="4518025" y="3054350"/>
          <p14:tracePt t="39121" x="4518025" y="3065463"/>
          <p14:tracePt t="39132" x="4494213" y="3065463"/>
          <p14:tracePt t="39145" x="4481513" y="3065463"/>
          <p14:tracePt t="39158" x="4468813" y="3065463"/>
          <p14:tracePt t="39170" x="4456113" y="3065463"/>
          <p14:tracePt t="39343" x="4468813" y="3065463"/>
          <p14:tracePt t="39381" x="4481513" y="3065463"/>
          <p14:tracePt t="39417" x="4494213" y="3065463"/>
          <p14:tracePt t="39479" x="4506913" y="3065463"/>
          <p14:tracePt t="39541" x="4518025" y="3065463"/>
          <p14:tracePt t="39554" x="4530725" y="3065463"/>
          <p14:tracePt t="39567" x="4556125" y="3065463"/>
          <p14:tracePt t="39582" x="4581525" y="3065463"/>
          <p14:tracePt t="39590" x="4619625" y="3065463"/>
          <p14:tracePt t="39603" x="4643438" y="3065463"/>
          <p14:tracePt t="39616" x="4656138" y="3065463"/>
          <p14:tracePt t="39628" x="4668838" y="3065463"/>
          <p14:tracePt t="39665" x="4681538" y="3065463"/>
          <p14:tracePt t="40447" x="4694238" y="3065463"/>
          <p14:tracePt t="40484" x="4706938" y="3065463"/>
          <p14:tracePt t="54191" x="4694238" y="3116263"/>
          <p14:tracePt t="54203" x="4656138" y="3165475"/>
          <p14:tracePt t="54219" x="4630738" y="3228975"/>
          <p14:tracePt t="54228" x="4619625" y="3267075"/>
          <p14:tracePt t="54239" x="4594225" y="3290888"/>
          <p14:tracePt t="54252" x="4581525" y="3316288"/>
          <p14:tracePt t="54276" x="4568825" y="3328988"/>
          <p14:tracePt t="54302" x="4568825" y="3341688"/>
          <p14:tracePt t="54327" x="4568825" y="3354388"/>
          <p14:tracePt t="54351" x="4568825" y="3367088"/>
          <p14:tracePt t="54377" x="4556125" y="3378200"/>
          <p14:tracePt t="54389" x="4543425" y="3390900"/>
          <p14:tracePt t="54401" x="4543425" y="3416300"/>
          <p14:tracePt t="54414" x="4530725" y="3429000"/>
          <p14:tracePt t="54432" x="4518025" y="3441700"/>
          <p14:tracePt t="54450" x="4518025" y="3454400"/>
          <p14:tracePt t="54475" x="4506913" y="3454400"/>
          <p14:tracePt t="54512" x="4494213" y="3454400"/>
          <p14:tracePt t="54524" x="4481513" y="3454400"/>
          <p14:tracePt t="54686" x="4468813" y="3454400"/>
          <p14:tracePt t="54798" x="4456113" y="3454400"/>
          <p14:tracePt t="54811" x="4443413" y="3454400"/>
          <p14:tracePt t="54824" x="4430713" y="3454400"/>
          <p14:tracePt t="54853" x="4418013" y="3454400"/>
          <p14:tracePt t="54861" x="4394200" y="3454400"/>
          <p14:tracePt t="54873" x="4381500" y="3454400"/>
          <p14:tracePt t="54885" x="4368800" y="3454400"/>
          <p14:tracePt t="54897" x="4356100" y="3454400"/>
          <p14:tracePt t="54909" x="4343400" y="3454400"/>
          <p14:tracePt t="54959" x="4343400" y="3441700"/>
          <p14:tracePt t="77025" x="4343400" y="3429000"/>
          <p14:tracePt t="77037" x="4343400" y="3416300"/>
          <p14:tracePt t="77050" x="4343400" y="3378200"/>
          <p14:tracePt t="77062" x="4343400" y="3354388"/>
          <p14:tracePt t="77075" x="4343400" y="3328988"/>
          <p14:tracePt t="77087" x="4343400" y="3290888"/>
          <p14:tracePt t="77111" x="4343400" y="3278188"/>
          <p14:tracePt t="77137" x="4356100" y="3267075"/>
          <p14:tracePt t="77162" x="4356100" y="3254375"/>
          <p14:tracePt t="77199" x="4368800" y="3178175"/>
          <p14:tracePt t="77211" x="4394200" y="3116263"/>
          <p14:tracePt t="77223" x="4406900" y="3065463"/>
          <p14:tracePt t="77236" x="4406900" y="3041650"/>
          <p14:tracePt t="77246" x="4406900" y="3028950"/>
          <p14:tracePt t="77296" x="4406900" y="3016250"/>
          <p14:tracePt t="77583" x="4406900" y="3003550"/>
          <p14:tracePt t="77670" x="4406900" y="2990850"/>
          <p14:tracePt t="78712" x="4406900" y="2978150"/>
          <p14:tracePt t="78740" x="4406900" y="2965450"/>
          <p14:tracePt t="80758" x="4406900" y="2978150"/>
          <p14:tracePt t="80770" x="4406900" y="2990850"/>
          <p14:tracePt t="80782" x="4406900" y="3016250"/>
          <p14:tracePt t="80796" x="4406900" y="3028950"/>
          <p14:tracePt t="80832" x="4406900" y="3041650"/>
          <p14:tracePt t="80858" x="4406900" y="3054350"/>
          <p14:tracePt t="80919" x="4406900" y="3065463"/>
          <p14:tracePt t="80931" x="4406900" y="3078163"/>
          <p14:tracePt t="80958" x="4406900" y="3090863"/>
          <p14:tracePt t="81019" x="4406900" y="3103563"/>
          <p14:tracePt t="81069" x="4406900" y="3116263"/>
          <p14:tracePt t="81121" x="4406900" y="3128963"/>
          <p14:tracePt t="81192" x="4406900" y="3141663"/>
          <p14:tracePt t="81217" x="4406900" y="3154363"/>
          <p14:tracePt t="81265" x="4406900" y="3165475"/>
          <p14:tracePt t="81304" x="4406900" y="3178175"/>
          <p14:tracePt t="81329" x="4406900" y="3190875"/>
          <p14:tracePt t="81340" x="4418013" y="3203575"/>
          <p14:tracePt t="81378" x="4430713" y="3216275"/>
          <p14:tracePt t="81415" x="4443413" y="3216275"/>
          <p14:tracePt t="81453" x="4443413" y="3228975"/>
          <p14:tracePt t="81465" x="4456113" y="3228975"/>
          <p14:tracePt t="81507" x="4468813" y="3228975"/>
          <p14:tracePt t="81514" x="4468813" y="3241675"/>
          <p14:tracePt t="81527" x="4481513" y="3241675"/>
          <p14:tracePt t="81552" x="4481513" y="3254375"/>
          <p14:tracePt t="81577" x="4494213" y="3254375"/>
          <p14:tracePt t="81614" x="4518025" y="3254375"/>
          <p14:tracePt t="81630" x="4518025" y="3267075"/>
          <p14:tracePt t="81639" x="4530725" y="3267075"/>
          <p14:tracePt t="81664" x="4543425" y="3267075"/>
          <p14:tracePt t="81676" x="4556125" y="3267075"/>
          <p14:tracePt t="81714" x="4568825" y="3267075"/>
          <p14:tracePt t="81738" x="4581525" y="3267075"/>
          <p14:tracePt t="81763" x="4594225" y="3267075"/>
          <p14:tracePt t="81948" x="4594225" y="3254375"/>
          <p14:tracePt t="81960" x="4581525" y="3241675"/>
          <p14:tracePt t="81974" x="4581525" y="3228975"/>
          <p14:tracePt t="81985" x="4568825" y="3228975"/>
          <p14:tracePt t="82001" x="4556125" y="3228975"/>
          <p14:tracePt t="82011" x="4556125" y="3216275"/>
          <p14:tracePt t="82024" x="4543425" y="3216275"/>
          <p14:tracePt t="82035" x="4530725" y="3216275"/>
          <p14:tracePt t="82048" x="4530725" y="3203575"/>
          <p14:tracePt t="82061" x="4518025" y="3203575"/>
          <p14:tracePt t="82076" x="4506913" y="3203575"/>
          <p14:tracePt t="82085" x="4494213" y="3203575"/>
          <p14:tracePt t="82111" x="4468813" y="3203575"/>
          <p14:tracePt t="82134" x="4456113" y="3203575"/>
          <p14:tracePt t="82160" x="4443413" y="3203575"/>
          <p14:tracePt t="82184" x="4443413" y="3190875"/>
          <p14:tracePt t="82196" x="4430713" y="3190875"/>
          <p14:tracePt t="82222" x="4418013" y="3190875"/>
          <p14:tracePt t="82271" x="4406900" y="3190875"/>
          <p14:tracePt t="82320" x="4394200" y="3190875"/>
          <p14:tracePt t="82374" x="4381500" y="3190875"/>
          <p14:tracePt t="82383" x="4368800" y="3190875"/>
          <p14:tracePt t="82433" x="4356100" y="3190875"/>
          <p14:tracePt t="82768" x="4356100" y="3203575"/>
          <p14:tracePt t="82779" x="4356100" y="3216275"/>
          <p14:tracePt t="82805" x="4356100" y="3228975"/>
          <p14:tracePt t="82841" x="4356100" y="3241675"/>
          <p14:tracePt t="82916" x="4356100" y="3254375"/>
          <p14:tracePt t="82953" x="4356100" y="3267075"/>
          <p14:tracePt t="82990" x="4356100" y="3278188"/>
          <p14:tracePt t="83016" x="4356100" y="3290888"/>
          <p14:tracePt t="83064" x="4356100" y="3303588"/>
          <p14:tracePt t="83300" x="4356100" y="3290888"/>
          <p14:tracePt t="83325" x="4356100" y="3278188"/>
          <p14:tracePt t="83350" x="4356100" y="3254375"/>
          <p14:tracePt t="83378" x="4356100" y="3241675"/>
          <p14:tracePt t="83387" x="4356100" y="3228975"/>
          <p14:tracePt t="83412" x="4356100" y="3216275"/>
          <p14:tracePt t="83437" x="4356100" y="3203575"/>
          <p14:tracePt t="83449" x="4356100" y="3190875"/>
          <p14:tracePt t="83474" x="4356100" y="3178175"/>
          <p14:tracePt t="83486" x="4356100" y="3165475"/>
          <p14:tracePt t="83511" x="4356100" y="3154363"/>
          <p14:tracePt t="83536" x="4356100" y="3141663"/>
          <p14:tracePt t="83561" x="4356100" y="3128963"/>
          <p14:tracePt t="83573" x="4356100" y="3116263"/>
          <p14:tracePt t="83586" x="4356100" y="3103563"/>
          <p14:tracePt t="83611" x="4356100" y="3090863"/>
          <p14:tracePt t="83626" x="4356100" y="3078163"/>
          <p14:tracePt t="83697" x="4356100" y="3065463"/>
          <p14:tracePt t="83883" x="4368800" y="3065463"/>
          <p14:tracePt t="83920" x="4381500" y="3065463"/>
          <p14:tracePt t="83982" x="4394200" y="3065463"/>
          <p14:tracePt t="84020" x="4406900" y="3065463"/>
          <p14:tracePt t="86574" x="4406900" y="3078163"/>
          <p14:tracePt t="88497" x="4406900" y="3090863"/>
          <p14:tracePt t="88732" x="4406900" y="3103563"/>
          <p14:tracePt t="88757" x="4406900" y="3128963"/>
          <p14:tracePt t="88795" x="4406900" y="3141663"/>
          <p14:tracePt t="89824" x="4356100" y="3090863"/>
          <p14:tracePt t="89837" x="4243388" y="2978150"/>
          <p14:tracePt t="89849" x="4092575" y="2803525"/>
          <p14:tracePt t="89862" x="3930650" y="2640013"/>
          <p14:tracePt t="89872" x="3805238" y="2516188"/>
          <p14:tracePt t="89886" x="3579813" y="2303463"/>
          <p14:tracePt t="89898" x="3116263" y="1876425"/>
          <p14:tracePt t="89910" x="2741613" y="1450975"/>
          <p14:tracePt t="89922" x="2316163" y="1050925"/>
          <p14:tracePt t="89934" x="1752600" y="512763"/>
          <p14:tracePt t="89946" x="1389063" y="125413"/>
          <p14:tracePt t="91458" x="1127125" y="1301750"/>
          <p14:tracePt t="91470" x="1589088" y="1914525"/>
          <p14:tracePt t="91481" x="2039938" y="2439988"/>
          <p14:tracePt t="91493" x="2465388" y="3016250"/>
          <p14:tracePt t="91507" x="2816225" y="3567113"/>
          <p14:tracePt t="91519" x="3003550" y="3916363"/>
          <p14:tracePt t="91531" x="3154363" y="4192588"/>
          <p14:tracePt t="91547" x="3254375" y="4405313"/>
          <p14:tracePt t="91557" x="3317875" y="4567238"/>
          <p14:tracePt t="91569" x="3328988" y="4679950"/>
          <p14:tracePt t="91580" x="3328988" y="4730750"/>
          <p14:tracePt t="91593" x="3328988" y="4779963"/>
          <p14:tracePt t="91606" x="3317875" y="4818063"/>
          <p14:tracePt t="91618" x="3254375" y="4868863"/>
          <p14:tracePt t="91630" x="3179763" y="4905375"/>
          <p14:tracePt t="91642" x="3054350" y="4930775"/>
          <p14:tracePt t="91655" x="2903538" y="4943475"/>
          <p14:tracePt t="91670" x="2778125" y="4943475"/>
          <p14:tracePt t="91680" x="2690813" y="4943475"/>
          <p14:tracePt t="91692" x="2616200" y="4943475"/>
          <p14:tracePt t="91705" x="2578100" y="4943475"/>
          <p14:tracePt t="91718" x="2541588" y="4943475"/>
          <p14:tracePt t="91731" x="2528888" y="4930775"/>
          <p14:tracePt t="91753" x="2516188" y="4930775"/>
          <p14:tracePt t="91767" x="2503488" y="4930775"/>
          <p14:tracePt t="91779" x="2503488" y="4918075"/>
          <p14:tracePt t="91855" x="2516188" y="4856163"/>
          <p14:tracePt t="91868" x="2590800" y="4743450"/>
          <p14:tracePt t="91879" x="2703513" y="4656138"/>
          <p14:tracePt t="91892" x="2754313" y="4605338"/>
          <p14:tracePt t="91904" x="2803525" y="4579938"/>
          <p14:tracePt t="91920" x="2816225" y="4567238"/>
          <p14:tracePt t="91929" x="2828925" y="4554538"/>
          <p14:tracePt t="91966" x="2841625" y="4554538"/>
          <p14:tracePt t="91991" x="2841625" y="4543425"/>
          <p14:tracePt t="92003" x="2867025" y="4543425"/>
          <p14:tracePt t="92016" x="2879725" y="4530725"/>
          <p14:tracePt t="92028" x="2890838" y="4505325"/>
          <p14:tracePt t="92044" x="2916238" y="4492625"/>
          <p14:tracePt t="92054" x="2928938" y="4479925"/>
          <p14:tracePt t="92065" x="2941638" y="4467225"/>
          <p14:tracePt t="92104" x="2954338" y="4467225"/>
          <p14:tracePt t="92128" x="2954338" y="4454525"/>
          <p14:tracePt t="92168" x="2979738" y="4430713"/>
          <p14:tracePt t="92177" x="2979738" y="4418013"/>
          <p14:tracePt t="92190" x="2979738" y="4405313"/>
          <p14:tracePt t="92214" x="2979738" y="4392613"/>
          <p14:tracePt t="92239" x="2979738" y="4379913"/>
          <p14:tracePt t="92264" x="2979738" y="4354513"/>
          <p14:tracePt t="92276" x="2979738" y="4341813"/>
          <p14:tracePt t="92291" x="2967038" y="4330700"/>
          <p14:tracePt t="92302" x="2967038" y="4318000"/>
          <p14:tracePt t="92314" x="2954338" y="4305300"/>
          <p14:tracePt t="92325" x="2954338" y="4292600"/>
          <p14:tracePt t="92341" x="2941638" y="4292600"/>
          <p14:tracePt t="92351" x="2928938" y="4279900"/>
          <p14:tracePt t="92364" x="2928938" y="4267200"/>
          <p14:tracePt t="92376" x="2903538" y="4254500"/>
          <p14:tracePt t="92392" x="2903538" y="4241800"/>
          <p14:tracePt t="92400" x="2890838" y="4230688"/>
          <p14:tracePt t="92423" x="2879725" y="4230688"/>
          <p14:tracePt t="92429" x="2867025" y="4217988"/>
          <p14:tracePt t="92439" x="2867025" y="4205288"/>
          <p14:tracePt t="92462" x="2854325" y="4205288"/>
          <p14:tracePt t="92512" x="2867025" y="4205288"/>
          <p14:tracePt t="92524" x="2879725" y="4205288"/>
          <p14:tracePt t="92536" x="2903538" y="4205288"/>
          <p14:tracePt t="92574" x="2916238" y="4205288"/>
          <p14:tracePt t="92634" x="2928938" y="4205288"/>
          <p14:tracePt t="92676" x="2954338" y="4205288"/>
          <p14:tracePt t="92698" x="2967038" y="4205288"/>
          <p14:tracePt t="92711" x="2979738" y="4205288"/>
          <p14:tracePt t="92734" x="2992438" y="4205288"/>
          <p14:tracePt t="92747" x="3003550" y="4205288"/>
          <p14:tracePt t="92784" x="3016250" y="4205288"/>
          <p14:tracePt t="92809" x="3041650" y="4205288"/>
          <p14:tracePt t="92822" x="3054350" y="4205288"/>
          <p14:tracePt t="92833" x="3079750" y="4205288"/>
          <p14:tracePt t="92846" x="3103563" y="4205288"/>
          <p14:tracePt t="92859" x="3116263" y="4205288"/>
          <p14:tracePt t="92895" x="3128963" y="4205288"/>
          <p14:tracePt t="93008" x="3103563" y="4205288"/>
          <p14:tracePt t="93033" x="3092450" y="4205288"/>
          <p14:tracePt t="93058" x="3079750" y="4205288"/>
          <p14:tracePt t="93070" x="3067050" y="4205288"/>
          <p14:tracePt t="93082" x="3054350" y="4205288"/>
          <p14:tracePt t="93120" x="3041650" y="4205288"/>
          <p14:tracePt t="93132" x="3028950" y="4205288"/>
          <p14:tracePt t="93144" x="3016250" y="4205288"/>
          <p14:tracePt t="93182" x="3003550" y="4205288"/>
          <p14:tracePt t="93208" x="2992438" y="4205288"/>
          <p14:tracePt t="93244" x="2979738" y="4205288"/>
          <p14:tracePt t="93268" x="2967038" y="4205288"/>
          <p14:tracePt t="93297" x="2954338" y="4205288"/>
          <p14:tracePt t="97484" x="2967038" y="4205288"/>
          <p14:tracePt t="97559" x="2979738" y="4205288"/>
          <p14:tracePt t="97577" x="2992438" y="4205288"/>
          <p14:tracePt t="97584" x="3003550" y="4205288"/>
          <p14:tracePt t="97595" x="3016250" y="4205288"/>
          <p14:tracePt t="97608" x="3028950" y="4205288"/>
          <p14:tracePt t="97620" x="3041650" y="4205288"/>
          <p14:tracePt t="97631" x="3054350" y="4205288"/>
          <p14:tracePt t="97657" x="3067050" y="4205288"/>
          <p14:tracePt t="97682" x="3079750" y="4205288"/>
          <p14:tracePt t="97698" x="3092450" y="4205288"/>
          <p14:tracePt t="97757" x="3103563" y="4205288"/>
          <p14:tracePt t="97956" x="3079750" y="4205288"/>
          <p14:tracePt t="97968" x="3067050" y="4205288"/>
          <p14:tracePt t="97980" x="3054350" y="4205288"/>
          <p14:tracePt t="97994" x="3041650" y="4205288"/>
          <p14:tracePt t="98006" x="3016250" y="4205288"/>
          <p14:tracePt t="98018" x="3003550" y="4205288"/>
          <p14:tracePt t="98031" x="2992438" y="4205288"/>
          <p14:tracePt t="98044" x="2967038" y="4205288"/>
          <p14:tracePt t="98071" x="2954338" y="4205288"/>
          <p14:tracePt t="98092" x="2941638" y="4205288"/>
          <p14:tracePt t="98118" x="2928938" y="4205288"/>
          <p14:tracePt t="98253" x="2941638" y="4205288"/>
          <p14:tracePt t="98290" x="2967038" y="4205288"/>
          <p14:tracePt t="98328" x="2979738" y="4205288"/>
          <p14:tracePt t="98340" x="2992438" y="4205288"/>
          <p14:tracePt t="98353" x="3003550" y="4205288"/>
          <p14:tracePt t="98365" x="3028950" y="4205288"/>
          <p14:tracePt t="98378" x="3067050" y="4205288"/>
          <p14:tracePt t="98389" x="3092450" y="4205288"/>
          <p14:tracePt t="98403" x="3128963" y="4205288"/>
          <p14:tracePt t="98415" x="3154363" y="4205288"/>
          <p14:tracePt t="98427" x="3167063" y="4205288"/>
          <p14:tracePt t="98439" x="3179763" y="4205288"/>
          <p14:tracePt t="98452" x="3192463" y="4205288"/>
          <p14:tracePt t="98477" x="3205163" y="4205288"/>
          <p14:tracePt t="98502" x="3216275" y="4205288"/>
          <p14:tracePt t="98513" x="3228975" y="4205288"/>
          <p14:tracePt t="98551" x="3241675" y="4205288"/>
          <p14:tracePt t="98624" x="3241675" y="4192588"/>
          <p14:tracePt t="98687" x="3228975" y="4192588"/>
          <p14:tracePt t="98713" x="3216275" y="4192588"/>
          <p14:tracePt t="98725" x="3205163" y="4192588"/>
          <p14:tracePt t="98749" x="3179763" y="4192588"/>
          <p14:tracePt t="98761" x="3141663" y="4179888"/>
          <p14:tracePt t="98774" x="3092450" y="4167188"/>
          <p14:tracePt t="98788" x="3054350" y="4167188"/>
          <p14:tracePt t="98798" x="3028950" y="4154488"/>
          <p14:tracePt t="98810" x="3016250" y="4154488"/>
          <p14:tracePt t="98827" x="2992438" y="4141788"/>
          <p14:tracePt t="98848" x="2979738" y="4141788"/>
          <p14:tracePt t="98898" x="2967038" y="4141788"/>
          <p14:tracePt t="99035" x="2979738" y="4141788"/>
          <p14:tracePt t="99047" x="2992438" y="4141788"/>
          <p14:tracePt t="99059" x="3003550" y="4129088"/>
          <p14:tracePt t="99075" x="3016250" y="4129088"/>
          <p14:tracePt t="99085" x="3028950" y="4129088"/>
          <p14:tracePt t="99134" x="3041650" y="4129088"/>
          <p14:tracePt t="99172" x="3067050" y="4129088"/>
          <p14:tracePt t="99184" x="3079750" y="4129088"/>
          <p14:tracePt t="99199" x="3103563" y="4129088"/>
          <p14:tracePt t="99208" x="3128963" y="4141788"/>
          <p14:tracePt t="99221" x="3154363" y="4141788"/>
          <p14:tracePt t="99233" x="3192463" y="4141788"/>
          <p14:tracePt t="99246" x="3192463" y="4154488"/>
          <p14:tracePt t="99271" x="3205163" y="4154488"/>
          <p14:tracePt t="99419" x="3192463" y="4154488"/>
          <p14:tracePt t="99432" x="3179763" y="4154488"/>
          <p14:tracePt t="99469" x="3167063" y="4154488"/>
          <p14:tracePt t="99494" x="3154363" y="4154488"/>
          <p14:tracePt t="99519" x="3141663" y="4154488"/>
          <p14:tracePt t="99531" x="3128963" y="4154488"/>
          <p14:tracePt t="99543" x="3116263" y="4154488"/>
          <p14:tracePt t="99572" x="3103563" y="4154488"/>
          <p14:tracePt t="99592" x="3092450" y="4154488"/>
          <p14:tracePt t="99616" x="3079750" y="4154488"/>
          <p14:tracePt t="99667" x="3067050" y="4154488"/>
          <p14:tracePt t="100375" x="3079750" y="4154488"/>
          <p14:tracePt t="101874" x="3092450" y="4154488"/>
          <p14:tracePt t="102088" x="3079750" y="4154488"/>
          <p14:tracePt t="102111" x="3067050" y="4154488"/>
          <p14:tracePt t="102147" x="3054350" y="4154488"/>
          <p14:tracePt t="102185" x="3041650" y="4154488"/>
          <p14:tracePt t="102197" x="3028950" y="4154488"/>
          <p14:tracePt t="102234" x="3016250" y="4154488"/>
          <p14:tracePt t="102272" x="3003550" y="4154488"/>
          <p14:tracePt t="102284" x="3003550" y="4167188"/>
          <p14:tracePt t="102433" x="3016250" y="4167188"/>
          <p14:tracePt t="102446" x="3028950" y="4167188"/>
          <p14:tracePt t="102475" x="3041650" y="4167188"/>
          <p14:tracePt t="102508" x="3054350" y="4167188"/>
          <p14:tracePt t="102556" x="3067050" y="4167188"/>
          <p14:tracePt t="102583" x="3079750" y="4167188"/>
          <p14:tracePt t="102668" x="3092450" y="4167188"/>
          <p14:tracePt t="102742" x="3103563" y="4167188"/>
          <p14:tracePt t="102768" x="3116263" y="4167188"/>
          <p14:tracePt t="103217" x="3116263" y="4154488"/>
          <p14:tracePt t="107430" x="3128963" y="4154488"/>
          <p14:tracePt t="107615" x="3141663" y="4154488"/>
          <p14:tracePt t="107654" x="3141663" y="4167188"/>
          <p14:tracePt t="115886" x="3141663" y="4154488"/>
          <p14:tracePt t="122666" x="3128963" y="4154488"/>
          <p14:tracePt t="122691" x="3116263" y="4154488"/>
          <p14:tracePt t="122728" x="3103563" y="4154488"/>
          <p14:tracePt t="122754" x="3079750" y="4154488"/>
          <p14:tracePt t="122766" x="3041650" y="4129088"/>
          <p14:tracePt t="122778" x="3003550" y="4117975"/>
          <p14:tracePt t="122789" x="2967038" y="4079875"/>
          <p14:tracePt t="122802" x="2928938" y="4054475"/>
          <p14:tracePt t="122815" x="2890838" y="4029075"/>
          <p14:tracePt t="122826" x="2867025" y="4005263"/>
          <p14:tracePt t="122839" x="2816225" y="3979863"/>
          <p14:tracePt t="122851" x="2767013" y="3941763"/>
          <p14:tracePt t="122864" x="2654300" y="3905250"/>
          <p14:tracePt t="122876" x="2528888" y="3841750"/>
          <p14:tracePt t="122889" x="2428875" y="3754438"/>
          <p14:tracePt t="122901" x="2339975" y="3667125"/>
          <p14:tracePt t="122914" x="2265363" y="3541713"/>
          <p14:tracePt t="122927" x="2190750" y="3454400"/>
          <p14:tracePt t="122938" x="2116138" y="3367088"/>
          <p14:tracePt t="122950" x="2052638" y="3328988"/>
          <p14:tracePt t="122964" x="2014538" y="3290888"/>
          <p14:tracePt t="122977" x="1965325" y="3254375"/>
          <p14:tracePt t="123187" x="1952625" y="3254375"/>
          <p14:tracePt t="123198" x="1939925" y="3254375"/>
          <p14:tracePt t="123212" x="1914525" y="3254375"/>
          <p14:tracePt t="123226" x="1852613" y="3216275"/>
          <p14:tracePt t="123237" x="1752600" y="3103563"/>
          <p14:tracePt t="123249" x="1552575" y="2903538"/>
          <p14:tracePt t="123263" x="1314450" y="2678113"/>
          <p14:tracePt t="123274" x="1089025" y="2365375"/>
          <p14:tracePt t="123285" x="825500" y="1865313"/>
          <p14:tracePt t="123299" x="450850" y="1439863"/>
          <p14:tracePt t="123313" x="174625" y="1125538"/>
          <p14:tracePt t="124513" x="2441575" y="976313"/>
          <p14:tracePt t="124526" x="3128963" y="1552575"/>
          <p14:tracePt t="124541" x="3579813" y="1965325"/>
          <p14:tracePt t="124550" x="3930650" y="2352675"/>
          <p14:tracePt t="124563" x="4181475" y="2665413"/>
          <p14:tracePt t="124575" x="4356100" y="2890838"/>
          <p14:tracePt t="124587" x="4456113" y="3028950"/>
          <p14:tracePt t="124599" x="4518025" y="3128963"/>
          <p14:tracePt t="124611" x="4568825" y="3228975"/>
          <p14:tracePt t="124624" x="4568825" y="3267075"/>
          <p14:tracePt t="124637" x="4568825" y="3278188"/>
          <p14:tracePt t="124649" x="4568825" y="3290888"/>
          <p14:tracePt t="124665" x="4568825" y="3303588"/>
          <p14:tracePt t="124699" x="4543425" y="3316288"/>
          <p14:tracePt t="124711" x="4456113" y="3354388"/>
          <p14:tracePt t="124724" x="4368800" y="3378200"/>
          <p14:tracePt t="124736" x="4318000" y="3403600"/>
          <p14:tracePt t="124748" x="4281488" y="3403600"/>
          <p14:tracePt t="124760" x="4230688" y="3416300"/>
          <p14:tracePt t="124773" x="4192588" y="3441700"/>
          <p14:tracePt t="124795" x="4168775" y="3479800"/>
          <p14:tracePt t="124803" x="4130675" y="3516313"/>
          <p14:tracePt t="124810" x="4105275" y="3554413"/>
          <p14:tracePt t="124823" x="4056063" y="3616325"/>
          <p14:tracePt t="124836" x="4005263" y="3703638"/>
          <p14:tracePt t="124848" x="3943350" y="3816350"/>
          <p14:tracePt t="124860" x="3892550" y="3905250"/>
          <p14:tracePt t="124873" x="3817938" y="4029075"/>
          <p14:tracePt t="124884" x="3756025" y="4092575"/>
          <p14:tracePt t="124898" x="3705225" y="4129088"/>
          <p14:tracePt t="124910" x="3667125" y="4154488"/>
          <p14:tracePt t="124925" x="3643313" y="4179888"/>
          <p14:tracePt t="124935" x="3643313" y="4192588"/>
          <p14:tracePt t="124946" x="3630613" y="4192588"/>
          <p14:tracePt t="125382" x="3605213" y="4192588"/>
          <p14:tracePt t="125395" x="3592513" y="4192588"/>
          <p14:tracePt t="125407" x="3579813" y="4192588"/>
          <p14:tracePt t="125422" x="3541713" y="4192588"/>
          <p14:tracePt t="125432" x="3517900" y="4192588"/>
          <p14:tracePt t="125445" x="3505200" y="4192588"/>
          <p14:tracePt t="125457" x="3492500" y="4192588"/>
          <p14:tracePt t="125469" x="3479800" y="4192588"/>
          <p14:tracePt t="125654" x="3492500" y="4192588"/>
          <p14:tracePt t="125670" x="3505200" y="4192588"/>
          <p14:tracePt t="125692" x="3517900" y="4192588"/>
          <p14:tracePt t="125717" x="3530600" y="4192588"/>
          <p14:tracePt t="125742" x="3541713" y="4192588"/>
          <p14:tracePt t="125755" x="3554413" y="4192588"/>
          <p14:tracePt t="125766" x="3567113" y="4192588"/>
          <p14:tracePt t="125796" x="3592513" y="4192588"/>
          <p14:tracePt t="125804" x="3605213" y="4192588"/>
          <p14:tracePt t="125816" x="3617913" y="4192588"/>
          <p14:tracePt t="125829" x="3630613" y="4192588"/>
          <p14:tracePt t="125841" x="3643313" y="4192588"/>
          <p14:tracePt t="125854" x="3654425" y="4192588"/>
          <p14:tracePt t="125865" x="3679825" y="4192588"/>
          <p14:tracePt t="125890" x="3692525" y="4192588"/>
          <p14:tracePt t="125902" x="3717925" y="4192588"/>
          <p14:tracePt t="125917" x="3730625" y="4192588"/>
          <p14:tracePt t="125926" x="3743325" y="4192588"/>
          <p14:tracePt t="125951" x="3756025" y="4192588"/>
          <p14:tracePt t="125990" x="3767138" y="4192588"/>
          <p14:tracePt t="126015" x="3792538" y="4192588"/>
          <p14:tracePt t="126049" x="3792538" y="4179888"/>
          <p14:tracePt t="126057" x="3805238" y="4179888"/>
          <p14:tracePt t="126250" x="3792538" y="4179888"/>
          <p14:tracePt t="126275" x="3767138" y="4179888"/>
          <p14:tracePt t="126287" x="3756025" y="4179888"/>
          <p14:tracePt t="126303" x="3717925" y="4179888"/>
          <p14:tracePt t="126313" x="3692525" y="4179888"/>
          <p14:tracePt t="126325" x="3667125" y="4179888"/>
          <p14:tracePt t="126337" x="3643313" y="4179888"/>
          <p14:tracePt t="126349" x="3617913" y="4179888"/>
          <p14:tracePt t="126375" x="3605213" y="4179888"/>
          <p14:tracePt t="126399" x="3592513" y="4179888"/>
          <p14:tracePt t="126427" x="3579813" y="4179888"/>
          <p14:tracePt t="126437" x="3567113" y="4179888"/>
          <p14:tracePt t="126461" x="3554413" y="4179888"/>
          <p14:tracePt t="126473" x="3541713" y="4179888"/>
          <p14:tracePt t="126485" x="3530600" y="4179888"/>
          <p14:tracePt t="126499" x="3517900" y="4179888"/>
          <p14:tracePt t="126511" x="3505200" y="4179888"/>
          <p14:tracePt t="126535" x="3492500" y="4179888"/>
          <p14:tracePt t="126622" x="3505200" y="4179888"/>
          <p14:tracePt t="126635" x="3517900" y="4179888"/>
          <p14:tracePt t="126648" x="3530600" y="4179888"/>
          <p14:tracePt t="126684" x="3541713" y="4179888"/>
          <p14:tracePt t="126720" x="3554413" y="4179888"/>
          <p14:tracePt t="126734" x="3567113" y="4179888"/>
          <p14:tracePt t="126746" x="3605213" y="4179888"/>
          <p14:tracePt t="126758" x="3643313" y="4179888"/>
          <p14:tracePt t="126771" x="3667125" y="4179888"/>
          <p14:tracePt t="126784" x="3679825" y="4179888"/>
          <p14:tracePt t="126800" x="3692525" y="4179888"/>
          <p14:tracePt t="126808" x="3705225" y="4179888"/>
          <p14:tracePt t="126834" x="3717925" y="4179888"/>
          <p14:tracePt t="126883" x="3743325" y="4167188"/>
          <p14:tracePt t="126894" x="3767138" y="4167188"/>
          <p14:tracePt t="126908" x="3779838" y="4154488"/>
          <p14:tracePt t="126922" x="3792538" y="4154488"/>
          <p14:tracePt t="127047" x="3792538" y="4141788"/>
          <p14:tracePt t="127093" x="3779838" y="4141788"/>
          <p14:tracePt t="127119" x="3767138" y="4141788"/>
          <p14:tracePt t="127131" x="3756025" y="4141788"/>
          <p14:tracePt t="127154" x="3730625" y="4141788"/>
          <p14:tracePt t="127171" x="3717925" y="4141788"/>
          <p14:tracePt t="127180" x="3705225" y="4141788"/>
          <p14:tracePt t="127191" x="3692525" y="4141788"/>
          <p14:tracePt t="127217" x="3667125" y="4141788"/>
          <p14:tracePt t="127241" x="3654425" y="4141788"/>
          <p14:tracePt t="127279" x="3643313" y="4141788"/>
          <p14:tracePt t="127328" x="3630613" y="4141788"/>
          <p14:tracePt t="129428" x="3630613" y="4129088"/>
          <p14:tracePt t="133690" x="3617913" y="4129088"/>
          <p14:tracePt t="133801" x="3605213" y="4129088"/>
          <p14:tracePt t="133900" x="3617913" y="4129088"/>
          <p14:tracePt t="133912" x="3617913" y="4117975"/>
          <p14:tracePt t="133924" x="3630613" y="4117975"/>
          <p14:tracePt t="133987" x="3643313" y="4117975"/>
          <p14:tracePt t="134024" x="3667125" y="4117975"/>
          <p14:tracePt t="134036" x="3717925" y="4117975"/>
          <p14:tracePt t="134049" x="3767138" y="4117975"/>
          <p14:tracePt t="134061" x="3792538" y="4105275"/>
          <p14:tracePt t="134073" x="3805238" y="4105275"/>
          <p14:tracePt t="134098" x="3817938" y="4105275"/>
          <p14:tracePt t="134172" x="3830638" y="4105275"/>
          <p14:tracePt t="134214" x="3843338" y="4105275"/>
          <p14:tracePt t="134235" x="3856038" y="4105275"/>
          <p14:tracePt t="134433" x="3843338" y="4105275"/>
          <p14:tracePt t="134461" x="3830638" y="4105275"/>
          <p14:tracePt t="134483" x="3817938" y="4105275"/>
          <p14:tracePt t="134495" x="3805238" y="4105275"/>
          <p14:tracePt t="134508" x="3792538" y="4105275"/>
          <p14:tracePt t="134533" x="3779838" y="4105275"/>
          <p14:tracePt t="134557" x="3767138" y="4105275"/>
          <p14:tracePt t="134595" x="3756025" y="4105275"/>
          <p14:tracePt t="134620" x="3743325" y="4105275"/>
          <p14:tracePt t="134656" x="3730625" y="4105275"/>
          <p14:tracePt t="134710" x="3730625" y="4117975"/>
          <p14:tracePt t="134718" x="3717925" y="4117975"/>
          <p14:tracePt t="135500" x="3730625" y="4117975"/>
          <p14:tracePt t="136802" x="3679825" y="4067175"/>
          <p14:tracePt t="136814" x="3492500" y="3816350"/>
          <p14:tracePt t="136826" x="3228975" y="3441700"/>
          <p14:tracePt t="136842" x="2841625" y="2965450"/>
          <p14:tracePt t="136852" x="2352675" y="2403475"/>
          <p14:tracePt t="136864" x="1965325" y="1889125"/>
          <p14:tracePt t="136876" x="1439863" y="1176338"/>
          <p14:tracePt t="136889" x="901700" y="612775"/>
          <p14:tracePt t="136904" x="500063" y="38100"/>
          <p14:tracePt t="137941" x="750888" y="2865438"/>
          <p14:tracePt t="137941" x="989013" y="3367088"/>
          <p14:tracePt t="137941" x="1150938" y="3716338"/>
          <p14:tracePt t="137941" x="1263650" y="3979863"/>
          <p14:tracePt t="137941" x="1314450" y="4117975"/>
          <p14:tracePt t="137941" x="1352550" y="4205288"/>
          <p14:tracePt t="137941" x="1376363" y="4279900"/>
          <p14:tracePt t="137941" x="1389063" y="4292600"/>
          <p14:tracePt t="137941" x="1389063" y="4305300"/>
          <p14:tracePt t="137941" x="1352550" y="4254500"/>
          <p14:tracePt t="137941" x="1239838" y="4179888"/>
          <p14:tracePt t="137941" x="1001713" y="3841750"/>
          <p14:tracePt t="137941" x="725488" y="3341688"/>
          <p14:tracePt t="137941" x="412750" y="2578100"/>
          <p14:tracePt t="137941" x="50800" y="1889125"/>
          <p14:tracePt t="138065" x="1339850" y="1214438"/>
          <p14:tracePt t="138078" x="2516188" y="2414588"/>
          <p14:tracePt t="138097" x="3541713" y="3441700"/>
          <p14:tracePt t="138105" x="4518025" y="4418013"/>
          <p14:tracePt t="138114" x="5119688" y="5105400"/>
          <p14:tracePt t="138127" x="5457825" y="5581650"/>
          <p14:tracePt t="138139" x="5595938" y="5781675"/>
          <p14:tracePt t="138151" x="5670550" y="5868988"/>
          <p14:tracePt t="138414" x="5632450" y="5856288"/>
          <p14:tracePt t="138426" x="5557838" y="5819775"/>
          <p14:tracePt t="138438" x="5445125" y="5756275"/>
          <p14:tracePt t="138451" x="5357813" y="5668963"/>
          <p14:tracePt t="138469" x="5232400" y="5594350"/>
          <p14:tracePt t="138477" x="5057775" y="5456238"/>
          <p14:tracePt t="138491" x="4756150" y="5243513"/>
          <p14:tracePt t="138500" x="4506913" y="4956175"/>
          <p14:tracePt t="138512" x="4356100" y="4779963"/>
          <p14:tracePt t="138525" x="4268788" y="4656138"/>
          <p14:tracePt t="138537" x="4192588" y="4579938"/>
          <p14:tracePt t="138549" x="4143375" y="4518025"/>
          <p14:tracePt t="138561" x="4105275" y="4492625"/>
          <p14:tracePt t="138574" x="4092575" y="4454525"/>
          <p14:tracePt t="138624" x="4092575" y="4443413"/>
          <p14:tracePt t="138686" x="4081463" y="4443413"/>
          <p14:tracePt t="138699" x="4056063" y="4392613"/>
          <p14:tracePt t="138715" x="4005263" y="4341813"/>
          <p14:tracePt t="138725" x="3979863" y="4292600"/>
          <p14:tracePt t="138737" x="3930650" y="4254500"/>
          <p14:tracePt t="138748" x="3905250" y="4217988"/>
          <p14:tracePt t="138762" x="3879850" y="4192588"/>
          <p14:tracePt t="138774" x="3867150" y="4179888"/>
          <p14:tracePt t="138789" x="3867150" y="4154488"/>
          <p14:tracePt t="138840" x="3892550" y="4141788"/>
          <p14:tracePt t="138848" x="3905250" y="4141788"/>
          <p14:tracePt t="138859" x="3917950" y="4141788"/>
          <p14:tracePt t="138872" x="3930650" y="4129088"/>
          <p14:tracePt t="138885" x="3968750" y="4129088"/>
          <p14:tracePt t="138897" x="3979863" y="4129088"/>
          <p14:tracePt t="138909" x="4005263" y="4129088"/>
          <p14:tracePt t="138921" x="4030663" y="4129088"/>
          <p14:tracePt t="138934" x="4043363" y="4129088"/>
          <p14:tracePt t="138946" x="4068763" y="4129088"/>
          <p14:tracePt t="138961" x="4081463" y="4129088"/>
          <p14:tracePt t="138971" x="4092575" y="4129088"/>
          <p14:tracePt t="138983" x="4105275" y="4129088"/>
          <p14:tracePt t="138995" x="4117975" y="4129088"/>
          <p14:tracePt t="139009" x="4130675" y="4129088"/>
          <p14:tracePt t="139021" x="4156075" y="4129088"/>
          <p14:tracePt t="139033" x="4181475" y="4129088"/>
          <p14:tracePt t="139046" x="4230688" y="4129088"/>
          <p14:tracePt t="139059" x="4268788" y="4129088"/>
          <p14:tracePt t="139071" x="4294188" y="4129088"/>
          <p14:tracePt t="139088" x="4318000" y="4129088"/>
          <p14:tracePt t="139094" x="4330700" y="4129088"/>
          <p14:tracePt t="139107" x="4343400" y="4129088"/>
          <p14:tracePt t="139121" x="4356100" y="4129088"/>
          <p14:tracePt t="139132" x="4368800" y="4129088"/>
          <p14:tracePt t="139144" x="4406900" y="4129088"/>
          <p14:tracePt t="139156" x="4443413" y="4129088"/>
          <p14:tracePt t="139172" x="4506913" y="4129088"/>
          <p14:tracePt t="139182" x="4594225" y="4129088"/>
          <p14:tracePt t="139194" x="4668838" y="4129088"/>
          <p14:tracePt t="139210" x="4706938" y="4129088"/>
          <p14:tracePt t="139220" x="4743450" y="4129088"/>
          <p14:tracePt t="139244" x="4768850" y="4129088"/>
          <p14:tracePt t="139443" x="4756150" y="4141788"/>
          <p14:tracePt t="139457" x="4706938" y="4154488"/>
          <p14:tracePt t="139473" x="4619625" y="4167188"/>
          <p14:tracePt t="139481" x="4581525" y="4167188"/>
          <p14:tracePt t="139492" x="4530725" y="4179888"/>
          <p14:tracePt t="139507" x="4494213" y="4179888"/>
          <p14:tracePt t="139518" x="4481513" y="4179888"/>
          <p14:tracePt t="139530" x="4443413" y="4192588"/>
          <p14:tracePt t="139541" x="4418013" y="4205288"/>
          <p14:tracePt t="139557" x="4406900" y="4205288"/>
          <p14:tracePt t="139567" x="4394200" y="4205288"/>
          <p14:tracePt t="139579" x="4381500" y="4205288"/>
          <p14:tracePt t="139605" x="4368800" y="4217988"/>
          <p14:tracePt t="141056" x="4381500" y="4217988"/>
          <p14:tracePt t="142470" x="4381500" y="4230688"/>
          <p14:tracePt t="142610" x="4394200" y="4230688"/>
          <p14:tracePt t="142619" x="4406900" y="4230688"/>
          <p14:tracePt t="142630" x="4418013" y="4230688"/>
          <p14:tracePt t="142643" x="4430713" y="4230688"/>
          <p14:tracePt t="142655" x="4468813" y="4241800"/>
          <p14:tracePt t="142668" x="4556125" y="4254500"/>
          <p14:tracePt t="142681" x="4668838" y="4267200"/>
          <p14:tracePt t="142693" x="4768850" y="4279900"/>
          <p14:tracePt t="142705" x="4894263" y="4292600"/>
          <p14:tracePt t="142717" x="5106988" y="4305300"/>
          <p14:tracePt t="142735" x="5294313" y="4318000"/>
          <p14:tracePt t="142743" x="5419725" y="4341813"/>
          <p14:tracePt t="142755" x="5557838" y="4354513"/>
          <p14:tracePt t="142768" x="5645150" y="4367213"/>
          <p14:tracePt t="142780" x="5732463" y="4379913"/>
          <p14:tracePt t="142793" x="5821363" y="4379913"/>
          <p14:tracePt t="142805" x="5908675" y="4392613"/>
          <p14:tracePt t="142816" x="5970588" y="4392613"/>
          <p14:tracePt t="142829" x="6021388" y="4392613"/>
          <p14:tracePt t="142843" x="6045200" y="4392613"/>
          <p14:tracePt t="142858" x="6070600" y="4405313"/>
          <p14:tracePt t="142866" x="6083300" y="4405313"/>
          <p14:tracePt t="142880" x="6096000" y="4405313"/>
          <p14:tracePt t="142892" x="6108700" y="4405313"/>
          <p14:tracePt t="142906" x="6121400" y="4405313"/>
          <p14:tracePt t="142915" x="6134100" y="4405313"/>
          <p14:tracePt t="142942" x="6146800" y="4405313"/>
          <p14:tracePt t="142991" x="6157913" y="4405313"/>
          <p14:tracePt t="143016" x="6170613" y="4405313"/>
          <p14:tracePt t="143041" x="6183313" y="4405313"/>
          <p14:tracePt t="143176" x="6183313" y="4392613"/>
          <p14:tracePt t="143226" x="6170613" y="4379913"/>
          <p14:tracePt t="143242" x="6146800" y="4354513"/>
          <p14:tracePt t="143252" x="6108700" y="4330700"/>
          <p14:tracePt t="143263" x="6057900" y="4318000"/>
          <p14:tracePt t="143275" x="5995988" y="4292600"/>
          <p14:tracePt t="143287" x="5945188" y="4279900"/>
          <p14:tracePt t="143299" x="5895975" y="4254500"/>
          <p14:tracePt t="143312" x="5870575" y="4254500"/>
          <p14:tracePt t="143325" x="5845175" y="4254500"/>
          <p14:tracePt t="143338" x="5821363" y="4241800"/>
          <p14:tracePt t="143350" x="5808663" y="4241800"/>
          <p14:tracePt t="143366" x="5783263" y="4241800"/>
          <p14:tracePt t="143375" x="5745163" y="4241800"/>
          <p14:tracePt t="143388" x="5683250" y="4230688"/>
          <p14:tracePt t="143398" x="5619750" y="4230688"/>
          <p14:tracePt t="143410" x="5557838" y="4230688"/>
          <p14:tracePt t="143425" x="5519738" y="4230688"/>
          <p14:tracePt t="143438" x="5483225" y="4230688"/>
          <p14:tracePt t="143450" x="5445125" y="4230688"/>
          <p14:tracePt t="143462" x="5407025" y="4230688"/>
          <p14:tracePt t="143476" x="5383213" y="4230688"/>
          <p14:tracePt t="143489" x="5357813" y="4230688"/>
          <p14:tracePt t="143498" x="5345113" y="4230688"/>
          <p14:tracePt t="143511" x="5319713" y="4230688"/>
          <p14:tracePt t="143523" x="5294313" y="4230688"/>
          <p14:tracePt t="143536" x="5281613" y="4230688"/>
          <p14:tracePt t="143548" x="5270500" y="4230688"/>
          <p14:tracePt t="143561" x="5245100" y="4230688"/>
          <p14:tracePt t="143573" x="5219700" y="4230688"/>
          <p14:tracePt t="143586" x="5181600" y="4230688"/>
          <p14:tracePt t="143598" x="5170488" y="4230688"/>
          <p14:tracePt t="143623" x="5145088" y="4230688"/>
          <p14:tracePt t="143648" x="5145088" y="4241800"/>
          <p14:tracePt t="143759" x="5145088" y="4254500"/>
          <p14:tracePt t="143772" x="5157788" y="4267200"/>
          <p14:tracePt t="143797" x="5170488" y="4267200"/>
          <p14:tracePt t="143809" x="5170488" y="4279900"/>
          <p14:tracePt t="143821" x="5194300" y="4292600"/>
          <p14:tracePt t="143847" x="5207000" y="4305300"/>
          <p14:tracePt t="143862" x="5219700" y="4318000"/>
          <p14:tracePt t="143871" x="5232400" y="4330700"/>
          <p14:tracePt t="143895" x="5245100" y="4330700"/>
          <p14:tracePt t="143919" x="5245100" y="4341813"/>
          <p14:tracePt t="143932" x="5257800" y="4341813"/>
          <p14:tracePt t="143958" x="5270500" y="4341813"/>
          <p14:tracePt t="143986" x="5281613" y="4341813"/>
          <p14:tracePt t="143996" x="5294313" y="4341813"/>
          <p14:tracePt t="144008" x="5307013" y="4354513"/>
          <p14:tracePt t="144020" x="5332413" y="4367213"/>
          <p14:tracePt t="144032" x="5345113" y="4367213"/>
          <p14:tracePt t="144045" x="5357813" y="4367213"/>
          <p14:tracePt t="144060" x="5383213" y="4367213"/>
          <p14:tracePt t="144070" x="5394325" y="4367213"/>
          <p14:tracePt t="144095" x="5407025" y="4367213"/>
          <p14:tracePt t="144206" x="5394325" y="4367213"/>
          <p14:tracePt t="144218" x="5383213" y="4367213"/>
          <p14:tracePt t="144235" x="5370513" y="4367213"/>
          <p14:tracePt t="144256" x="5357813" y="4367213"/>
          <p14:tracePt t="144280" x="5332413" y="4367213"/>
          <p14:tracePt t="144305" x="5319713" y="4354513"/>
          <p14:tracePt t="144330" x="5307013" y="4341813"/>
          <p14:tracePt t="144343" x="5294313" y="4341813"/>
          <p14:tracePt t="144366" x="5281613" y="4330700"/>
          <p14:tracePt t="144379" x="5270500" y="4330700"/>
          <p14:tracePt t="144391" x="5257800" y="4330700"/>
          <p14:tracePt t="144403" x="5245100" y="4330700"/>
          <p14:tracePt t="144415" x="5232400" y="4318000"/>
          <p14:tracePt t="144440" x="5207000" y="4318000"/>
          <p14:tracePt t="144452" x="5207000" y="4305300"/>
          <p14:tracePt t="144466" x="5194300" y="4305300"/>
          <p14:tracePt t="144490" x="5181600" y="4305300"/>
          <p14:tracePt t="144541" x="5181600" y="4292600"/>
          <p14:tracePt t="144950" x="5181600" y="4279900"/>
          <p14:tracePt t="146400" x="5170488" y="4279900"/>
          <p14:tracePt t="146475" x="5145088" y="4267200"/>
          <p14:tracePt t="146491" x="5132388" y="4254500"/>
          <p14:tracePt t="146501" x="5106988" y="4254500"/>
          <p14:tracePt t="146513" x="5081588" y="4254500"/>
          <p14:tracePt t="146525" x="5057775" y="4241800"/>
          <p14:tracePt t="146538" x="5019675" y="4241800"/>
          <p14:tracePt t="146553" x="4968875" y="4230688"/>
          <p14:tracePt t="146563" x="4932363" y="4217988"/>
          <p14:tracePt t="146575" x="4906963" y="4217988"/>
          <p14:tracePt t="146586" x="4881563" y="4217988"/>
          <p14:tracePt t="146615" x="4868863" y="4217988"/>
          <p14:tracePt t="147232" x="4819650" y="4154488"/>
          <p14:tracePt t="147248" x="4681538" y="3979863"/>
          <p14:tracePt t="147257" x="4294188" y="3641725"/>
          <p14:tracePt t="147270" x="3968750" y="3341688"/>
          <p14:tracePt t="147281" x="3617913" y="2852738"/>
          <p14:tracePt t="147295" x="3092450" y="2378075"/>
          <p14:tracePt t="147307" x="2590800" y="1889125"/>
          <p14:tracePt t="147319" x="2039938" y="1263650"/>
          <p14:tracePt t="147330" x="1389063" y="688975"/>
          <p14:tracePt t="147344" x="863600" y="38100"/>
          <p14:tracePt t="148236" x="387350" y="2627313"/>
          <p14:tracePt t="148236" x="512763" y="2941638"/>
          <p14:tracePt t="148236" x="588963" y="3128963"/>
          <p14:tracePt t="148236" x="638175" y="3241675"/>
          <p14:tracePt t="148236" x="663575" y="3316288"/>
          <p14:tracePt t="148236" x="688975" y="3354388"/>
          <p14:tracePt t="148236" x="688975" y="3390900"/>
          <p14:tracePt t="148236" x="701675" y="3403600"/>
          <p14:tracePt t="148236" x="701675" y="3416300"/>
          <p14:tracePt t="148236" x="712788" y="3429000"/>
          <p14:tracePt t="148236" x="625475" y="3429000"/>
          <p14:tracePt t="148236" x="438150" y="3328988"/>
          <p14:tracePt t="148236" x="187325" y="3103563"/>
          <p14:tracePt t="148361" x="1363663" y="1439863"/>
          <p14:tracePt t="148373" x="2178050" y="2089150"/>
          <p14:tracePt t="148386" x="2754313" y="2752725"/>
          <p14:tracePt t="148399" x="3116263" y="3267075"/>
          <p14:tracePt t="148412" x="3379788" y="3603625"/>
          <p14:tracePt t="148423" x="3530600" y="3792538"/>
          <p14:tracePt t="148436" x="3617913" y="3916363"/>
          <p14:tracePt t="148449" x="3643313" y="3954463"/>
          <p14:tracePt t="148463" x="3654425" y="3979863"/>
          <p14:tracePt t="148473" x="3654425" y="3992563"/>
          <p14:tracePt t="148511" x="3654425" y="4005263"/>
          <p14:tracePt t="148535" x="3643313" y="4005263"/>
          <p14:tracePt t="148561" x="3592513" y="4005263"/>
          <p14:tracePt t="148572" x="3541713" y="3992563"/>
          <p14:tracePt t="148585" x="3492500" y="3941763"/>
          <p14:tracePt t="148596" x="3454400" y="3916363"/>
          <p14:tracePt t="148610" x="3429000" y="3905250"/>
          <p14:tracePt t="148622" x="3429000" y="3892550"/>
          <p14:tracePt t="148684" x="3441700" y="3892550"/>
          <p14:tracePt t="148697" x="3592513" y="3892550"/>
          <p14:tracePt t="148709" x="3805238" y="3905250"/>
          <p14:tracePt t="148721" x="4030663" y="3941763"/>
          <p14:tracePt t="148733" x="4168775" y="3967163"/>
          <p14:tracePt t="148745" x="4217988" y="3979863"/>
          <p14:tracePt t="148758" x="4243388" y="3979863"/>
          <p14:tracePt t="148770" x="4256088" y="3979863"/>
          <p14:tracePt t="148920" x="4256088" y="3992563"/>
          <p14:tracePt t="148994" x="4256088" y="4005263"/>
          <p14:tracePt t="149005" x="4268788" y="4029075"/>
          <p14:tracePt t="149018" x="4294188" y="4041775"/>
          <p14:tracePt t="149030" x="4318000" y="4067175"/>
          <p14:tracePt t="149043" x="4330700" y="4079875"/>
          <p14:tracePt t="149058" x="4330700" y="4092575"/>
          <p14:tracePt t="149082" x="4343400" y="4092575"/>
          <p14:tracePt t="149205" x="4343400" y="4105275"/>
          <p14:tracePt t="149217" x="4356100" y="4105275"/>
          <p14:tracePt t="149255" x="4368800" y="4117975"/>
          <p14:tracePt t="149308" x="4368800" y="4129088"/>
          <p14:tracePt t="149329" x="4381500" y="4141788"/>
          <p14:tracePt t="149378" x="4381500" y="4154488"/>
          <p14:tracePt t="149652" x="4368800" y="4154488"/>
          <p14:tracePt t="149692" x="4356100" y="4154488"/>
          <p14:tracePt t="149701" x="4343400" y="4154488"/>
          <p14:tracePt t="149739" x="4330700" y="4154488"/>
          <p14:tracePt t="149817" x="4318000" y="4154488"/>
          <p14:tracePt t="151202" x="4305300" y="4154488"/>
          <p14:tracePt t="151413" x="4294188" y="4154488"/>
          <p14:tracePt t="152405" x="4305300" y="4154488"/>
          <p14:tracePt t="152954" x="4294188" y="4154488"/>
          <p14:tracePt t="152988" x="4281488" y="4154488"/>
          <p14:tracePt t="153113" x="4268788" y="4154488"/>
          <p14:tracePt t="153298" x="4268788" y="4167188"/>
          <p14:tracePt t="154180" x="4281488" y="4167188"/>
          <p14:tracePt t="154215" x="4305300" y="4167188"/>
          <p14:tracePt t="154241" x="4343400" y="4167188"/>
          <p14:tracePt t="154252" x="4381500" y="4167188"/>
          <p14:tracePt t="154265" x="4394200" y="4167188"/>
          <p14:tracePt t="154276" x="4406900" y="4167188"/>
          <p14:tracePt t="154488" x="4394200" y="4167188"/>
          <p14:tracePt t="154501" x="4381500" y="4167188"/>
          <p14:tracePt t="154525" x="4368800" y="4167188"/>
          <p14:tracePt t="154538" x="4343400" y="4167188"/>
          <p14:tracePt t="154551" x="4330700" y="4167188"/>
          <p14:tracePt t="154562" x="4318000" y="4167188"/>
          <p14:tracePt t="154575" x="4294188" y="4167188"/>
          <p14:tracePt t="154600" x="4281488" y="4167188"/>
          <p14:tracePt t="154613" x="4268788" y="4167188"/>
          <p14:tracePt t="154637" x="4256088" y="4167188"/>
          <p14:tracePt t="154649" x="4243388" y="4167188"/>
          <p14:tracePt t="154662" x="4243388" y="4154488"/>
          <p14:tracePt t="154686" x="4230688" y="4154488"/>
          <p14:tracePt t="154839" x="4230688" y="4141788"/>
          <p14:tracePt t="154861" x="4217988" y="4129088"/>
          <p14:tracePt t="154885" x="4217988" y="4117975"/>
          <p14:tracePt t="154897" x="4205288" y="4117975"/>
          <p14:tracePt t="154910" x="4205288" y="4105275"/>
          <p14:tracePt t="154936" x="4205288" y="4092575"/>
          <p14:tracePt t="154983" x="4205288" y="4079875"/>
          <p14:tracePt t="155220" x="4205288" y="4092575"/>
          <p14:tracePt t="155319" x="4205288" y="4105275"/>
          <p14:tracePt t="155443" x="4256088" y="4129088"/>
          <p14:tracePt t="155456" x="4330700" y="4167188"/>
          <p14:tracePt t="155467" x="4368800" y="4179888"/>
          <p14:tracePt t="155480" x="4381500" y="4192588"/>
          <p14:tracePt t="155667" x="4368800" y="4192588"/>
          <p14:tracePt t="155679" x="4356100" y="4192588"/>
          <p14:tracePt t="155691" x="4343400" y="4192588"/>
          <p14:tracePt t="155724" x="4330700" y="4192588"/>
          <p14:tracePt t="155740" x="4305300" y="4192588"/>
          <p14:tracePt t="155766" x="4294188" y="4192588"/>
          <p14:tracePt t="155791" x="4281488" y="4179888"/>
          <p14:tracePt t="155815" x="4268788" y="4179888"/>
          <p14:tracePt t="155844" x="4256088" y="4179888"/>
          <p14:tracePt t="155853" x="4256088" y="4167188"/>
          <p14:tracePt t="159888" x="4205288" y="4117975"/>
          <p14:tracePt t="159900" x="4092575" y="4017963"/>
          <p14:tracePt t="159913" x="3879850" y="3892550"/>
          <p14:tracePt t="159925" x="3605213" y="3692525"/>
          <p14:tracePt t="159940" x="3405188" y="3467100"/>
          <p14:tracePt t="159949" x="3192463" y="3216275"/>
          <p14:tracePt t="159963" x="2903538" y="2978150"/>
          <p14:tracePt t="159976" x="2465388" y="2728913"/>
          <p14:tracePt t="159985" x="2078038" y="2352675"/>
          <p14:tracePt t="159997" x="1527175" y="1901825"/>
          <p14:tracePt t="160011" x="1014413" y="1539875"/>
          <p14:tracePt t="160023" x="625475" y="1201738"/>
          <p14:tracePt t="160035" x="163513" y="763588"/>
          <p14:tracePt t="161065" x="274638" y="3190875"/>
          <p14:tracePt t="161065" x="450850" y="3541713"/>
          <p14:tracePt t="161065" x="550863" y="3792538"/>
          <p14:tracePt t="161065" x="612775" y="3954463"/>
          <p14:tracePt t="161065" x="650875" y="4029075"/>
          <p14:tracePt t="161065" x="663575" y="4067175"/>
          <p14:tracePt t="161065" x="676275" y="4079875"/>
          <p14:tracePt t="161065" x="688975" y="4092575"/>
          <p14:tracePt t="161065" x="688975" y="4105275"/>
          <p14:tracePt t="161065" x="701675" y="4105275"/>
          <p14:tracePt t="161065" x="712788" y="4105275"/>
          <p14:tracePt t="161065" x="725488" y="4105275"/>
          <p14:tracePt t="161065" x="738188" y="4105275"/>
          <p14:tracePt t="161065" x="763588" y="4105275"/>
          <p14:tracePt t="161065" x="863600" y="4067175"/>
          <p14:tracePt t="161065" x="1027113" y="4029075"/>
          <p14:tracePt t="161065" x="1252538" y="3954463"/>
          <p14:tracePt t="161065" x="1465263" y="3867150"/>
          <p14:tracePt t="161065" x="1652588" y="3803650"/>
          <p14:tracePt t="161065" x="1878013" y="3754438"/>
          <p14:tracePt t="161065" x="2078038" y="3716338"/>
          <p14:tracePt t="161065" x="2228850" y="3703638"/>
          <p14:tracePt t="161065" x="2352675" y="3667125"/>
          <p14:tracePt t="161065" x="2465388" y="3654425"/>
          <p14:tracePt t="161065" x="2490788" y="3654425"/>
          <p14:tracePt t="161065" x="2565400" y="3667125"/>
          <p14:tracePt t="161065" x="2803525" y="3729038"/>
          <p14:tracePt t="161065" x="3116263" y="3829050"/>
          <p14:tracePt t="161065" x="3429000" y="3929063"/>
          <p14:tracePt t="161065" x="3567113" y="3992563"/>
          <p14:tracePt t="161065" x="3643313" y="4029075"/>
          <p14:tracePt t="161065" x="3667125" y="4041775"/>
          <p14:tracePt t="161065" x="3679825" y="4054475"/>
          <p14:tracePt t="161065" x="3692525" y="4054475"/>
          <p14:tracePt t="161065" x="3717925" y="4079875"/>
          <p14:tracePt t="161065" x="3767138" y="4117975"/>
          <p14:tracePt t="161065" x="3830638" y="4167188"/>
          <p14:tracePt t="161065" x="3892550" y="4217988"/>
          <p14:tracePt t="161065" x="3956050" y="4267200"/>
          <p14:tracePt t="161065" x="4005263" y="4305300"/>
          <p14:tracePt t="161065" x="4068763" y="4330700"/>
          <p14:tracePt t="161065" x="4143375" y="4379913"/>
          <p14:tracePt t="161065" x="4243388" y="4443413"/>
          <p14:tracePt t="161065" x="4318000" y="4479925"/>
          <p14:tracePt t="161065" x="4368800" y="4505325"/>
          <p14:tracePt t="161065" x="4381500" y="4518025"/>
          <p14:tracePt t="161065" x="4394200" y="4518025"/>
          <p14:tracePt t="161065" x="4406900" y="4518025"/>
          <p14:tracePt t="161065" x="4368800" y="4518025"/>
          <p14:tracePt t="161065" x="4318000" y="4518025"/>
          <p14:tracePt t="161065" x="4281488" y="4505325"/>
          <p14:tracePt t="161065" x="4205288" y="4479925"/>
          <p14:tracePt t="161065" x="4068763" y="4443413"/>
          <p14:tracePt t="161065" x="3805238" y="4367213"/>
          <p14:tracePt t="161065" x="3492500" y="4279900"/>
          <p14:tracePt t="161065" x="3192463" y="4217988"/>
          <p14:tracePt t="161065" x="2767013" y="4129088"/>
          <p14:tracePt t="161065" x="2441575" y="4092575"/>
          <p14:tracePt t="161065" x="2190750" y="4079875"/>
          <p14:tracePt t="161065" x="1839913" y="4041775"/>
          <p14:tracePt t="161065" x="1565275" y="4041775"/>
          <p14:tracePt t="161065" x="1401763" y="4041775"/>
          <p14:tracePt t="161065" x="1276350" y="4029075"/>
          <p14:tracePt t="161065" x="1163638" y="4029075"/>
          <p14:tracePt t="161065" x="1027113" y="4029075"/>
          <p14:tracePt t="161065" x="876300" y="4029075"/>
          <p14:tracePt t="161065" x="763588" y="4029075"/>
          <p14:tracePt t="161065" x="676275" y="4029075"/>
          <p14:tracePt t="161065" x="612775" y="4029075"/>
          <p14:tracePt t="161065" x="576263" y="4029075"/>
          <p14:tracePt t="161065" x="538163" y="4029075"/>
          <p14:tracePt t="161065" x="500063" y="4041775"/>
          <p14:tracePt t="161065" x="450850" y="4054475"/>
          <p14:tracePt t="161065" x="387350" y="4079875"/>
          <p14:tracePt t="161065" x="287338" y="4092575"/>
          <p14:tracePt t="161065" x="174625" y="4117975"/>
          <p14:tracePt t="161065" x="100013" y="4129088"/>
          <p14:tracePt t="161065" x="61913" y="4141788"/>
          <p14:tracePt t="161065" x="50800" y="4141788"/>
          <p14:tracePt t="161065" x="25400" y="4141788"/>
          <p14:tracePt t="161065" x="25400" y="4154488"/>
          <p14:tracePt t="161065" x="12700" y="4167188"/>
          <p14:tracePt t="161065" x="0" y="4167188"/>
          <p14:tracePt t="161215" x="976313" y="500063"/>
          <p14:tracePt t="161227" x="1539875" y="1038225"/>
          <p14:tracePt t="161243" x="1978025" y="1501775"/>
          <p14:tracePt t="161253" x="2428875" y="1876425"/>
          <p14:tracePt t="161266" x="2767013" y="2265363"/>
          <p14:tracePt t="161277" x="3028950" y="2616200"/>
          <p14:tracePt t="161290" x="3167063" y="2828925"/>
          <p14:tracePt t="161301" x="3267075" y="2965450"/>
          <p14:tracePt t="161313" x="3317875" y="3065463"/>
          <p14:tracePt t="161326" x="3341688" y="3090863"/>
          <p14:tracePt t="161339" x="3341688" y="3128963"/>
          <p14:tracePt t="161376" x="3341688" y="3141663"/>
          <p14:tracePt t="161413" x="3328988" y="3141663"/>
          <p14:tracePt t="161425" x="3292475" y="3141663"/>
          <p14:tracePt t="161438" x="3267075" y="3141663"/>
          <p14:tracePt t="161451" x="3254375" y="3141663"/>
          <p14:tracePt t="161474" x="3241675" y="3141663"/>
          <p14:tracePt t="161524" x="3279775" y="3254375"/>
          <p14:tracePt t="161538" x="3392488" y="3403600"/>
          <p14:tracePt t="161551" x="3667125" y="3590925"/>
          <p14:tracePt t="161562" x="3905250" y="3741738"/>
          <p14:tracePt t="161574" x="4068763" y="3854450"/>
          <p14:tracePt t="161587" x="4156075" y="3916363"/>
          <p14:tracePt t="161598" x="4205288" y="3954463"/>
          <p14:tracePt t="161614" x="4256088" y="3992563"/>
          <p14:tracePt t="161623" x="4281488" y="4017963"/>
          <p14:tracePt t="161636" x="4318000" y="4041775"/>
          <p14:tracePt t="161648" x="4343400" y="4054475"/>
          <p14:tracePt t="161660" x="4368800" y="4067175"/>
          <p14:tracePt t="161673" x="4394200" y="4067175"/>
          <p14:tracePt t="161686" x="4406900" y="4092575"/>
          <p14:tracePt t="161697" x="4418013" y="4092575"/>
          <p14:tracePt t="161710" x="4430713" y="4092575"/>
          <p14:tracePt t="161984" x="4468813" y="4105275"/>
          <p14:tracePt t="161998" x="4543425" y="4129088"/>
          <p14:tracePt t="162010" x="4668838" y="4154488"/>
          <p14:tracePt t="162021" x="4732338" y="4167188"/>
          <p14:tracePt t="162034" x="4768850" y="4179888"/>
          <p14:tracePt t="162046" x="4794250" y="4179888"/>
          <p14:tracePt t="162058" x="4806950" y="4179888"/>
          <p14:tracePt t="162431" x="4794250" y="4192588"/>
          <p14:tracePt t="162442" x="4781550" y="4192588"/>
          <p14:tracePt t="162455" x="4768850" y="4192588"/>
          <p14:tracePt t="162480" x="4756150" y="4192588"/>
          <p14:tracePt t="162517" x="4743450" y="4192588"/>
          <p14:tracePt t="162568" x="4743450" y="4205288"/>
          <p14:tracePt t="180288" x="4756150" y="4205288"/>
          <p14:tracePt t="181144" x="4768850" y="4205288"/>
          <p14:tracePt t="181156" x="4781550" y="4205288"/>
          <p14:tracePt t="181182" x="4794250" y="4205288"/>
          <p14:tracePt t="181206" x="4806950" y="4205288"/>
          <p14:tracePt t="181267" x="4819650" y="4205288"/>
          <p14:tracePt t="181305" x="4832350" y="4205288"/>
          <p14:tracePt t="181379" x="4843463" y="4205288"/>
          <p14:tracePt t="181391" x="4856163" y="4205288"/>
          <p14:tracePt t="181429" x="4868863" y="4205288"/>
          <p14:tracePt t="181441" x="4881563" y="4205288"/>
          <p14:tracePt t="181467" x="4894263" y="4205288"/>
          <p14:tracePt t="181491" x="4906963" y="4205288"/>
          <p14:tracePt t="181516" x="4932363" y="4205288"/>
          <p14:tracePt t="181528" x="4945063" y="4205288"/>
          <p14:tracePt t="181540" x="4956175" y="4205288"/>
          <p14:tracePt t="181554" x="4968875" y="4205288"/>
          <p14:tracePt t="181580" x="4981575" y="4205288"/>
          <p14:tracePt t="181604" x="4994275" y="4205288"/>
          <p14:tracePt t="181619" x="5006975" y="4205288"/>
          <p14:tracePt t="181626" x="5006975" y="4192588"/>
          <p14:tracePt t="181677" x="5019675" y="4192588"/>
          <p14:tracePt t="185706" x="5019675" y="4179888"/>
          <p14:tracePt t="188001" x="4994275" y="4179888"/>
          <p14:tracePt t="188013" x="4981575" y="4179888"/>
          <p14:tracePt t="188026" x="4956175" y="4179888"/>
          <p14:tracePt t="188039" x="4919663" y="4167188"/>
          <p14:tracePt t="188050" x="4856163" y="4117975"/>
          <p14:tracePt t="188063" x="4743450" y="4041775"/>
          <p14:tracePt t="188075" x="4494213" y="3916363"/>
          <p14:tracePt t="188088" x="4192588" y="3754438"/>
          <p14:tracePt t="188099" x="3905250" y="3490913"/>
          <p14:tracePt t="188113" x="3643313" y="3203575"/>
          <p14:tracePt t="188125" x="3328988" y="2978150"/>
          <p14:tracePt t="188137" x="3092450" y="2803525"/>
          <p14:tracePt t="188149" x="2941638" y="2690813"/>
          <p14:tracePt t="188162" x="2841625" y="2578100"/>
          <p14:tracePt t="188173" x="2778125" y="2490788"/>
          <p14:tracePt t="188185" x="2754313" y="2414588"/>
          <p14:tracePt t="188385" x="2716213" y="2390775"/>
          <p14:tracePt t="188398" x="2590800" y="2327275"/>
          <p14:tracePt t="188414" x="2465388" y="2214563"/>
          <p14:tracePt t="188424" x="2303463" y="2039938"/>
          <p14:tracePt t="188435" x="2027238" y="1627188"/>
          <p14:tracePt t="188448" x="1577975" y="1201738"/>
          <p14:tracePt t="188461" x="1214438" y="838200"/>
          <p14:tracePt t="188474" x="889000" y="387350"/>
          <p14:tracePt t="188483" x="512763" y="0"/>
          <p14:tracePt t="190344" x="576263" y="1865313"/>
          <p14:tracePt t="190344" x="938213" y="2378075"/>
          <p14:tracePt t="190344" x="1263650" y="2952750"/>
          <p14:tracePt t="190344" x="1401763" y="3303588"/>
          <p14:tracePt t="190344" x="1514475" y="3516313"/>
          <p14:tracePt t="190344" x="1565275" y="3679825"/>
          <p14:tracePt t="190344" x="1614488" y="3803650"/>
          <p14:tracePt t="190344" x="1652588" y="3905250"/>
          <p14:tracePt t="190344" x="1665288" y="3954463"/>
          <p14:tracePt t="190344" x="1677988" y="3992563"/>
          <p14:tracePt t="190344" x="1677988" y="4005263"/>
          <p14:tracePt t="190344" x="1652588" y="4005263"/>
          <p14:tracePt t="190344" x="1589088" y="4005263"/>
          <p14:tracePt t="190344" x="1514475" y="3992563"/>
          <p14:tracePt t="190344" x="1439863" y="3941763"/>
          <p14:tracePt t="190344" x="1376363" y="3854450"/>
          <p14:tracePt t="190344" x="1314450" y="3729038"/>
          <p14:tracePt t="190344" x="1227138" y="3616325"/>
          <p14:tracePt t="190344" x="1139825" y="3529013"/>
          <p14:tracePt t="190344" x="1027113" y="3441700"/>
          <p14:tracePt t="190344" x="914400" y="3367088"/>
          <p14:tracePt t="190344" x="825500" y="3278188"/>
          <p14:tracePt t="190344" x="750888" y="3178175"/>
          <p14:tracePt t="190344" x="688975" y="3054350"/>
          <p14:tracePt t="190344" x="638175" y="2941638"/>
          <p14:tracePt t="190344" x="600075" y="2852738"/>
          <p14:tracePt t="190344" x="550863" y="2790825"/>
          <p14:tracePt t="190344" x="512763" y="2716213"/>
          <p14:tracePt t="190344" x="488950" y="2627313"/>
          <p14:tracePt t="190344" x="438150" y="2465388"/>
          <p14:tracePt t="190344" x="412750" y="2201863"/>
          <p14:tracePt t="190344" x="376238" y="1978025"/>
          <p14:tracePt t="190344" x="338138" y="1776413"/>
          <p14:tracePt t="190344" x="312738" y="1589088"/>
          <p14:tracePt t="190344" x="312738" y="1463675"/>
          <p14:tracePt t="190344" x="312738" y="1450975"/>
          <p14:tracePt t="190344" x="287338" y="1427163"/>
          <p14:tracePt t="190344" x="225425" y="1389063"/>
          <p14:tracePt t="190344" x="100013" y="1327150"/>
          <p14:tracePt t="190468" x="1127125" y="901700"/>
          <p14:tracePt t="190480" x="1814513" y="1539875"/>
          <p14:tracePt t="190494" x="2365375" y="2165350"/>
          <p14:tracePt t="190506" x="2967038" y="2828925"/>
          <p14:tracePt t="190517" x="3417888" y="3341688"/>
          <p14:tracePt t="190531" x="3705225" y="3692525"/>
          <p14:tracePt t="190545" x="3905250" y="4005263"/>
          <p14:tracePt t="190555" x="4056063" y="4230688"/>
          <p14:tracePt t="190568" x="4130675" y="4379913"/>
          <p14:tracePt t="190579" x="4205288" y="4479925"/>
          <p14:tracePt t="190592" x="4230688" y="4543425"/>
          <p14:tracePt t="190605" x="4243388" y="4554538"/>
          <p14:tracePt t="190618" x="4256088" y="4567238"/>
          <p14:tracePt t="190655" x="4256088" y="4579938"/>
          <p14:tracePt t="190704" x="4256088" y="4592638"/>
          <p14:tracePt t="190753" x="4318000" y="4592638"/>
          <p14:tracePt t="190766" x="4430713" y="4618038"/>
          <p14:tracePt t="190779" x="4518025" y="4630738"/>
          <p14:tracePt t="190791" x="4581525" y="4630738"/>
          <p14:tracePt t="190803" x="4643438" y="4630738"/>
          <p14:tracePt t="190816" x="4743450" y="4618038"/>
          <p14:tracePt t="190828" x="4806950" y="4592638"/>
          <p14:tracePt t="190841" x="4868863" y="4554538"/>
          <p14:tracePt t="190853" x="4932363" y="4492625"/>
          <p14:tracePt t="190866" x="4994275" y="4443413"/>
          <p14:tracePt t="190880" x="5019675" y="4392613"/>
          <p14:tracePt t="190890" x="5045075" y="4354513"/>
          <p14:tracePt t="190903" x="5068888" y="4330700"/>
          <p14:tracePt t="190915" x="5081588" y="4305300"/>
          <p14:tracePt t="190926" x="5094288" y="4292600"/>
          <p14:tracePt t="190938" x="5106988" y="4279900"/>
          <p14:tracePt t="190951" x="5119688" y="4254500"/>
          <p14:tracePt t="190975" x="5132388" y="4230688"/>
          <p14:tracePt t="190989" x="5145088" y="4230688"/>
          <p14:tracePt t="191001" x="5145088" y="4217988"/>
          <p14:tracePt t="191013" x="5157788" y="4205288"/>
          <p14:tracePt t="191030" x="5157788" y="4192588"/>
          <p14:tracePt t="191042" x="5170488" y="4179888"/>
          <p14:tracePt t="191063" x="5181600" y="4167188"/>
          <p14:tracePt t="191075" x="5194300" y="4167188"/>
          <p14:tracePt t="191087" x="5194300" y="4154488"/>
          <p14:tracePt t="191114" x="5207000" y="4154488"/>
          <p14:tracePt t="191350" x="5181600" y="4154488"/>
          <p14:tracePt t="191387" x="5170488" y="4154488"/>
          <p14:tracePt t="191510" x="5157788" y="4154488"/>
          <p14:tracePt t="191536" x="5145088" y="4154488"/>
          <p14:tracePt t="191561" x="5132388" y="4154488"/>
          <p14:tracePt t="191597" x="5119688" y="4154488"/>
          <p14:tracePt t="194127" x="5119688" y="4141788"/>
          <p14:tracePt t="197412" x="5132388" y="4141788"/>
          <p14:tracePt t="200215" x="5119688" y="4141788"/>
          <p14:tracePt t="200228" x="5094288" y="4141788"/>
          <p14:tracePt t="200240" x="5081588" y="4141788"/>
          <p14:tracePt t="200251" x="5068888" y="4141788"/>
          <p14:tracePt t="200264" x="5045075" y="4141788"/>
          <p14:tracePt t="200276" x="5006975" y="4141788"/>
          <p14:tracePt t="200289" x="4932363" y="4117975"/>
          <p14:tracePt t="200303" x="4794250" y="4041775"/>
          <p14:tracePt t="200314" x="4568825" y="3941763"/>
          <p14:tracePt t="200326" x="4368800" y="3829050"/>
          <p14:tracePt t="200339" x="4181475" y="3729038"/>
          <p14:tracePt t="200359" x="3830638" y="3590925"/>
          <p14:tracePt t="200368" x="3479800" y="3467100"/>
          <p14:tracePt t="200377" x="3228975" y="3378200"/>
          <p14:tracePt t="200389" x="3028950" y="3267075"/>
          <p14:tracePt t="200402" x="2828925" y="3141663"/>
          <p14:tracePt t="200414" x="2690813" y="3065463"/>
          <p14:tracePt t="200426" x="2590800" y="3003550"/>
          <p14:tracePt t="200438" x="2528888" y="2990850"/>
          <p14:tracePt t="200452" x="2490788" y="2965450"/>
          <p14:tracePt t="200461" x="2452688" y="2941638"/>
          <p14:tracePt t="200686" x="2378075" y="2916238"/>
          <p14:tracePt t="200698" x="2265363" y="2852738"/>
          <p14:tracePt t="200710" x="2139950" y="2740025"/>
          <p14:tracePt t="200726" x="1878013" y="2565400"/>
          <p14:tracePt t="200734" x="1489075" y="2227263"/>
          <p14:tracePt t="200747" x="1176338" y="1839913"/>
          <p14:tracePt t="200759" x="876300" y="1514475"/>
          <p14:tracePt t="200772" x="450850" y="1189038"/>
          <p14:tracePt t="200785" x="112713" y="801688"/>
          <p14:tracePt t="201751" x="74613" y="38100"/>
          <p14:tracePt t="201765" x="1150938" y="663575"/>
          <p14:tracePt t="201777" x="2290763" y="1401763"/>
          <p14:tracePt t="201789" x="3216275" y="2127250"/>
          <p14:tracePt t="201804" x="3930650" y="2690813"/>
          <p14:tracePt t="201816" x="4518025" y="3165475"/>
          <p14:tracePt t="201827" x="4856163" y="3529013"/>
          <p14:tracePt t="201839" x="4968875" y="3654425"/>
          <p14:tracePt t="201851" x="5032375" y="3703638"/>
          <p14:tracePt t="201864" x="5045075" y="3729038"/>
          <p14:tracePt t="201883" x="5057775" y="3741738"/>
          <p14:tracePt t="201951" x="5057775" y="3754438"/>
          <p14:tracePt t="202039" x="5170488" y="3854450"/>
          <p14:tracePt t="202050" x="5483225" y="4117975"/>
          <p14:tracePt t="202063" x="5745163" y="4367213"/>
          <p14:tracePt t="202074" x="5932488" y="4567238"/>
          <p14:tracePt t="202087" x="6021388" y="4679950"/>
          <p14:tracePt t="202100" x="6057900" y="4718050"/>
          <p14:tracePt t="202111" x="6083300" y="4743450"/>
          <p14:tracePt t="202127" x="6083300" y="4756150"/>
          <p14:tracePt t="202137" x="6083300" y="4768850"/>
          <p14:tracePt t="202237" x="6083300" y="4756150"/>
          <p14:tracePt t="202253" x="6057900" y="4730750"/>
          <p14:tracePt t="202261" x="5995988" y="4679950"/>
          <p14:tracePt t="202274" x="5883275" y="4605338"/>
          <p14:tracePt t="202286" x="5795963" y="4530725"/>
          <p14:tracePt t="202299" x="5719763" y="4479925"/>
          <p14:tracePt t="202311" x="5670550" y="4467225"/>
          <p14:tracePt t="202325" x="5632450" y="4430713"/>
          <p14:tracePt t="202336" x="5607050" y="4430713"/>
          <p14:tracePt t="202347" x="5595938" y="4405313"/>
          <p14:tracePt t="202360" x="5583238" y="4392613"/>
          <p14:tracePt t="202376" x="5570538" y="4392613"/>
          <p14:tracePt t="202397" x="5570538" y="4379913"/>
          <p14:tracePt t="202410" x="5557838" y="4379913"/>
          <p14:tracePt t="202423" x="5532438" y="4367213"/>
          <p14:tracePt t="202435" x="5507038" y="4341813"/>
          <p14:tracePt t="202446" x="5495925" y="4330700"/>
          <p14:tracePt t="202459" x="5470525" y="4318000"/>
          <p14:tracePt t="202473" x="5470525" y="4305300"/>
          <p14:tracePt t="202509" x="5470525" y="4292600"/>
          <p14:tracePt t="202625" x="5445125" y="4279900"/>
          <p14:tracePt t="202634" x="5407025" y="4254500"/>
          <p14:tracePt t="202647" x="5407025" y="4241800"/>
          <p14:tracePt t="202658" x="5383213" y="4230688"/>
          <p14:tracePt t="202671" x="5370513" y="4217988"/>
          <p14:tracePt t="202695" x="5357813" y="4205288"/>
          <p14:tracePt t="202795" x="5357813" y="4192588"/>
          <p14:tracePt t="203043" x="5370513" y="4192588"/>
          <p14:tracePt t="203056" x="5383213" y="4192588"/>
          <p14:tracePt t="203105" x="5394325" y="4192588"/>
          <p14:tracePt t="203179" x="5407025" y="4192588"/>
          <p14:tracePt t="203191" x="5419725" y="4179888"/>
          <p14:tracePt t="203217" x="5445125" y="4179888"/>
          <p14:tracePt t="203229" x="5457825" y="4167188"/>
          <p14:tracePt t="203241" x="5483225" y="4167188"/>
          <p14:tracePt t="203439" x="5470525" y="4167188"/>
          <p14:tracePt t="203464" x="5457825" y="4167188"/>
          <p14:tracePt t="203514" x="5445125" y="4167188"/>
          <p14:tracePt t="203564" x="5432425" y="4167188"/>
          <p14:tracePt t="203577" x="5432425" y="4179888"/>
          <p14:tracePt t="203589" x="5419725" y="4179888"/>
          <p14:tracePt t="203630" x="5407025" y="4192588"/>
          <p14:tracePt t="203811" x="5407025" y="4205288"/>
          <p14:tracePt t="203887" x="5394325" y="4205288"/>
          <p14:tracePt t="203948" x="5394325" y="4217988"/>
          <p14:tracePt t="203983" x="5383213" y="4217988"/>
          <p14:tracePt t="204642" x="5383213" y="4205288"/>
          <p14:tracePt t="204767" x="5394325" y="4205288"/>
          <p14:tracePt t="204804" x="5407025" y="4205288"/>
          <p14:tracePt t="205027" x="5407025" y="4192588"/>
          <p14:tracePt t="205883" x="5419725" y="4192588"/>
          <p14:tracePt t="220451" x="5407025" y="4192588"/>
          <p14:tracePt t="220475" x="5394325" y="4192588"/>
          <p14:tracePt t="220550" x="5383213" y="4192588"/>
          <p14:tracePt t="220562" x="5370513" y="4179888"/>
          <p14:tracePt t="220574" x="5357813" y="4179888"/>
          <p14:tracePt t="220625" x="5345113" y="4179888"/>
          <p14:tracePt t="220860" x="5345113" y="4167188"/>
          <p14:tracePt t="223996" x="5345113" y="4154488"/>
          <p14:tracePt t="226687" x="5357813" y="4154488"/>
          <p14:tracePt t="227039" x="5345113" y="4154488"/>
          <p14:tracePt t="227071" x="5319713" y="4141788"/>
          <p14:tracePt t="227083" x="5294313" y="4129088"/>
          <p14:tracePt t="227095" x="5219700" y="4105275"/>
          <p14:tracePt t="227108" x="5132388" y="4067175"/>
          <p14:tracePt t="227121" x="5045075" y="4041775"/>
          <p14:tracePt t="227133" x="4994275" y="4017963"/>
          <p14:tracePt t="227144" x="4919663" y="3967163"/>
          <p14:tracePt t="227161" x="4832350" y="3905250"/>
          <p14:tracePt t="227170" x="4706938" y="3779838"/>
          <p14:tracePt t="227185" x="4443413" y="3616325"/>
          <p14:tracePt t="227195" x="4217988" y="3479800"/>
          <p14:tracePt t="227207" x="4056063" y="3390900"/>
          <p14:tracePt t="227220" x="3930650" y="3303588"/>
          <p14:tracePt t="227235" x="3817938" y="3241675"/>
          <p14:tracePt t="227244" x="3756025" y="3190875"/>
          <p14:tracePt t="227257" x="3743325" y="3178175"/>
          <p14:tracePt t="227270" x="3743325" y="3165475"/>
          <p14:tracePt t="227294" x="3756025" y="3141663"/>
          <p14:tracePt t="227505" x="3705225" y="3116263"/>
          <p14:tracePt t="227517" x="3441700" y="2916238"/>
          <p14:tracePt t="227533" x="3079750" y="2603500"/>
          <p14:tracePt t="227543" x="2716213" y="2239963"/>
          <p14:tracePt t="227554" x="2152650" y="1676400"/>
          <p14:tracePt t="227567" x="1790700" y="1289050"/>
          <p14:tracePt t="227579" x="1514475" y="1001713"/>
          <p14:tracePt t="227592" x="1239838" y="676275"/>
          <p14:tracePt t="227603" x="938213" y="350838"/>
          <p14:tracePt t="227617" x="712788" y="125413"/>
          <p14:tracePt t="227629" x="588963" y="0"/>
          <p14:tracePt t="228769" x="3179763" y="1063625"/>
          <p14:tracePt t="228781" x="4117975" y="1701800"/>
          <p14:tracePt t="228793" x="4781550" y="2339975"/>
          <p14:tracePt t="228807" x="5257800" y="2865438"/>
          <p14:tracePt t="228819" x="5595938" y="3254375"/>
          <p14:tracePt t="228830" x="5795963" y="3503613"/>
          <p14:tracePt t="228846" x="5883275" y="3629025"/>
          <p14:tracePt t="228856" x="5932488" y="3703638"/>
          <p14:tracePt t="228869" x="5957888" y="3729038"/>
          <p14:tracePt t="228881" x="5957888" y="3741738"/>
          <p14:tracePt t="228906" x="5957888" y="3754438"/>
          <p14:tracePt t="229019" x="5995988" y="3867150"/>
          <p14:tracePt t="229030" x="6070600" y="3967163"/>
          <p14:tracePt t="229042" x="6108700" y="4041775"/>
          <p14:tracePt t="229055" x="6121400" y="4067175"/>
          <p14:tracePt t="229068" x="6134100" y="4092575"/>
          <p14:tracePt t="229103" x="6134100" y="4105275"/>
          <p14:tracePt t="229110" x="6121400" y="4117975"/>
          <p14:tracePt t="229118" x="6045200" y="4141788"/>
          <p14:tracePt t="229130" x="5945188" y="4179888"/>
          <p14:tracePt t="229142" x="5857875" y="4179888"/>
          <p14:tracePt t="229154" x="5821363" y="4192588"/>
          <p14:tracePt t="229166" x="5783263" y="4192588"/>
          <p14:tracePt t="229179" x="5770563" y="4192588"/>
          <p14:tracePt t="229192" x="5757863" y="4192588"/>
          <p14:tracePt t="238411" x="5695950" y="4154488"/>
          <p14:tracePt t="238423" x="5595938" y="4079875"/>
          <p14:tracePt t="238435" x="5470525" y="3992563"/>
          <p14:tracePt t="238448" x="5370513" y="3916363"/>
          <p14:tracePt t="238459" x="5307013" y="3841750"/>
          <p14:tracePt t="238474" x="5232400" y="3716338"/>
          <p14:tracePt t="238485" x="5068888" y="3541713"/>
          <p14:tracePt t="238497" x="4732338" y="3303588"/>
          <p14:tracePt t="238511" x="4456113" y="3103563"/>
          <p14:tracePt t="238526" x="4192588" y="2840038"/>
          <p14:tracePt t="238534" x="3743325" y="2465388"/>
          <p14:tracePt t="238548" x="3317875" y="2139950"/>
          <p14:tracePt t="238559" x="2979738" y="1876425"/>
          <p14:tracePt t="238571" x="2465388" y="1489075"/>
          <p14:tracePt t="238584" x="2014538" y="1138238"/>
          <p14:tracePt t="238598" x="1701800" y="889000"/>
          <p14:tracePt t="238609" x="1427163" y="712788"/>
          <p14:tracePt t="238623" x="1127125" y="550863"/>
          <p14:tracePt t="238634" x="963613" y="463550"/>
          <p14:tracePt t="238647" x="889000" y="400050"/>
          <p14:tracePt t="238660" x="863600" y="325438"/>
          <p14:tracePt t="238856" x="776288" y="300038"/>
          <p14:tracePt t="238869" x="625475" y="250825"/>
          <p14:tracePt t="238881" x="438150" y="150813"/>
          <p14:tracePt t="241178" x="12700" y="5081588"/>
          <p14:tracePt t="241178" x="12700" y="5092700"/>
          <p14:tracePt t="241178" x="12700" y="5068888"/>
          <p14:tracePt t="241178" x="12700" y="5030788"/>
          <p14:tracePt t="241178" x="0" y="4956175"/>
          <p14:tracePt t="241291" x="2416175" y="1163638"/>
          <p14:tracePt t="241303" x="3241675" y="1827213"/>
          <p14:tracePt t="241316" x="3956050" y="2378075"/>
          <p14:tracePt t="241329" x="4406900" y="2790825"/>
          <p14:tracePt t="241345" x="4719638" y="3141663"/>
          <p14:tracePt t="241353" x="4981575" y="3516313"/>
          <p14:tracePt t="241365" x="5219700" y="3779838"/>
          <p14:tracePt t="241378" x="5357813" y="3954463"/>
          <p14:tracePt t="241390" x="5432425" y="4029075"/>
          <p14:tracePt t="241402" x="5457825" y="4079875"/>
          <p14:tracePt t="241415" x="5457825" y="4092575"/>
          <p14:tracePt t="241428" x="5470525" y="4105275"/>
          <p14:tracePt t="241452" x="5470525" y="4117975"/>
          <p14:tracePt t="241551" x="5457825" y="4117975"/>
          <p14:tracePt t="241577" x="5483225" y="4141788"/>
          <p14:tracePt t="241592" x="5545138" y="4205288"/>
          <p14:tracePt t="241602" x="5619750" y="4292600"/>
          <p14:tracePt t="241614" x="5683250" y="4354513"/>
          <p14:tracePt t="241625" x="5732463" y="4379913"/>
          <p14:tracePt t="241637" x="5757863" y="4392613"/>
          <p14:tracePt t="241650" x="5795963" y="4392613"/>
          <p14:tracePt t="241662" x="5821363" y="4392613"/>
          <p14:tracePt t="241674" x="5845175" y="4367213"/>
          <p14:tracePt t="241686" x="5883275" y="4330700"/>
          <p14:tracePt t="241699" x="5895975" y="4292600"/>
          <p14:tracePt t="241716" x="5921375" y="4254500"/>
          <p14:tracePt t="241725" x="5932488" y="4254500"/>
          <p14:tracePt t="241738" x="5932488" y="4241800"/>
          <p14:tracePt t="241762" x="5945188" y="4230688"/>
          <p14:tracePt t="241775" x="5957888" y="4217988"/>
          <p14:tracePt t="241787" x="5970588" y="4205288"/>
          <p14:tracePt t="241799" x="5970588" y="4192588"/>
          <p14:tracePt t="241824" x="5970588" y="4179888"/>
          <p14:tracePt t="241863" x="5970588" y="4167188"/>
          <p14:tracePt t="241874" x="5983288" y="4154488"/>
          <p14:tracePt t="241886" x="5983288" y="4129088"/>
          <p14:tracePt t="241912" x="5983288" y="4117975"/>
          <p14:tracePt t="242321" x="5995988" y="4117975"/>
          <p14:tracePt t="242333" x="6008688" y="4117975"/>
          <p14:tracePt t="242346" x="6034088" y="4117975"/>
          <p14:tracePt t="242370" x="6045200" y="4129088"/>
          <p14:tracePt t="242395" x="6045200" y="4141788"/>
          <p14:tracePt t="242643" x="6057900" y="4154488"/>
          <p14:tracePt t="242854" x="6045200" y="4154488"/>
          <p14:tracePt t="244962" x="6057900" y="4154488"/>
          <p14:tracePt t="245136" x="6057900" y="4141788"/>
          <p14:tracePt t="248495" x="6070600" y="4141788"/>
          <p14:tracePt t="250306" x="6070600" y="4129088"/>
          <p14:tracePt t="253319" x="6083300" y="4129088"/>
          <p14:tracePt t="255117" x="6045200" y="4129088"/>
          <p14:tracePt t="255128" x="5957888" y="4105275"/>
          <p14:tracePt t="255140" x="5808663" y="3954463"/>
          <p14:tracePt t="255152" x="5545138" y="3716338"/>
          <p14:tracePt t="255165" x="5170488" y="3403600"/>
          <p14:tracePt t="255181" x="4719638" y="2916238"/>
          <p14:tracePt t="255191" x="4318000" y="2452688"/>
          <p14:tracePt t="255203" x="3730625" y="2001838"/>
          <p14:tracePt t="255215" x="3192463" y="1414463"/>
          <p14:tracePt t="255227" x="2503488" y="889000"/>
          <p14:tracePt t="255239" x="1890713" y="387350"/>
          <p14:tracePt t="256318" x="650875" y="3203575"/>
          <p14:tracePt t="256318" x="963613" y="3916363"/>
          <p14:tracePt t="256318" x="1214438" y="4579938"/>
          <p14:tracePt t="256318" x="1363663" y="5056188"/>
          <p14:tracePt t="256318" x="1476375" y="5305425"/>
          <p14:tracePt t="256318" x="1539875" y="5443538"/>
          <p14:tracePt t="256318" x="1539875" y="5494338"/>
          <p14:tracePt t="256318" x="1552575" y="5518150"/>
          <p14:tracePt t="256318" x="1539875" y="5518150"/>
          <p14:tracePt t="256318" x="1527175" y="5494338"/>
          <p14:tracePt t="256318" x="1501775" y="5456238"/>
          <p14:tracePt t="256318" x="1476375" y="5418138"/>
          <p14:tracePt t="256318" x="1414463" y="5381625"/>
          <p14:tracePt t="256318" x="1327150" y="5305425"/>
          <p14:tracePt t="256318" x="1252538" y="5268913"/>
          <p14:tracePt t="256318" x="1189038" y="5243513"/>
          <p14:tracePt t="256318" x="1150938" y="5194300"/>
          <p14:tracePt t="256318" x="1101725" y="5143500"/>
          <p14:tracePt t="256318" x="1063625" y="5068888"/>
          <p14:tracePt t="256318" x="1014413" y="5018088"/>
          <p14:tracePt t="256318" x="976313" y="4956175"/>
          <p14:tracePt t="256318" x="950913" y="4905375"/>
          <p14:tracePt t="256318" x="901700" y="4879975"/>
          <p14:tracePt t="256318" x="876300" y="4856163"/>
          <p14:tracePt t="256318" x="863600" y="4830763"/>
          <p14:tracePt t="256318" x="838200" y="4818063"/>
          <p14:tracePt t="256318" x="814388" y="4805363"/>
          <p14:tracePt t="256318" x="776288" y="4756150"/>
          <p14:tracePt t="256318" x="676275" y="4530725"/>
          <p14:tracePt t="256318" x="476250" y="4129088"/>
          <p14:tracePt t="256318" x="150813" y="3503613"/>
          <p14:tracePt t="256559" x="3254375" y="738188"/>
          <p14:tracePt t="256567" x="4330700" y="1427163"/>
          <p14:tracePt t="256580" x="5219700" y="2027238"/>
          <p14:tracePt t="256592" x="6096000" y="2690813"/>
          <p14:tracePt t="256604" x="6684963" y="3165475"/>
          <p14:tracePt t="256616" x="7272338" y="3603625"/>
          <p14:tracePt t="256630" x="7735888" y="3905250"/>
          <p14:tracePt t="256642" x="7986713" y="4117975"/>
          <p14:tracePt t="256653" x="8110538" y="4217988"/>
          <p14:tracePt t="256665" x="8212138" y="4254500"/>
          <p14:tracePt t="257014" x="8199438" y="4254500"/>
          <p14:tracePt t="257028" x="8174038" y="4254500"/>
          <p14:tracePt t="257040" x="8099425" y="4241800"/>
          <p14:tracePt t="257051" x="8023225" y="4230688"/>
          <p14:tracePt t="257064" x="7935913" y="4205288"/>
          <p14:tracePt t="257075" x="7874000" y="4192588"/>
          <p14:tracePt t="257087" x="7848600" y="4179888"/>
          <p14:tracePt t="257099" x="7823200" y="4179888"/>
          <p14:tracePt t="257113" x="7810500" y="4179888"/>
          <p14:tracePt t="257127" x="7797800" y="4179888"/>
          <p14:tracePt t="257137" x="7785100" y="4179888"/>
          <p14:tracePt t="257362" x="7797800" y="4179888"/>
          <p14:tracePt t="257387" x="7810500" y="4179888"/>
          <p14:tracePt t="257440" x="7823200" y="4179888"/>
          <p14:tracePt t="257498" x="7848600" y="4179888"/>
          <p14:tracePt t="257510" x="7874000" y="4179888"/>
          <p14:tracePt t="257536" x="7886700" y="4179888"/>
          <p14:tracePt t="257563" x="7897813" y="4179888"/>
          <p14:tracePt t="257572" x="7910513" y="4179888"/>
          <p14:tracePt t="257597" x="7923213" y="4179888"/>
          <p14:tracePt t="257609" x="7935913" y="4179888"/>
          <p14:tracePt t="257636" x="7948613" y="4179888"/>
          <p14:tracePt t="257647" x="7961313" y="4179888"/>
          <p14:tracePt t="257709" x="7974013" y="4179888"/>
          <p14:tracePt t="257759" x="7986713" y="4179888"/>
          <p14:tracePt t="257895" x="7974013" y="4179888"/>
          <p14:tracePt t="257907" x="7961313" y="4179888"/>
          <p14:tracePt t="257921" x="7935913" y="4179888"/>
          <p14:tracePt t="257937" x="7897813" y="4179888"/>
          <p14:tracePt t="257945" x="7874000" y="4179888"/>
          <p14:tracePt t="257957" x="7848600" y="4179888"/>
          <p14:tracePt t="257970" x="7823200" y="4179888"/>
          <p14:tracePt t="257983" x="7810500" y="4179888"/>
          <p14:tracePt t="257995" x="7797800" y="4179888"/>
          <p14:tracePt t="258032" x="7785100" y="4179888"/>
          <p14:tracePt t="258428" x="7797800" y="4179888"/>
          <p14:tracePt t="258478" x="7810500" y="4179888"/>
          <p14:tracePt t="258515" x="7823200" y="4179888"/>
          <p14:tracePt t="258527" x="7848600" y="4179888"/>
          <p14:tracePt t="258540" x="7874000" y="4179888"/>
          <p14:tracePt t="258566" x="7886700" y="4179888"/>
          <p14:tracePt t="258590" x="7897813" y="4179888"/>
          <p14:tracePt t="258602" x="7910513" y="4179888"/>
          <p14:tracePt t="258676" x="7923213" y="4179888"/>
          <p14:tracePt t="258925" x="7910513" y="4179888"/>
          <p14:tracePt t="258962" x="7897813" y="4179888"/>
          <p14:tracePt t="261429" x="7897813" y="4167188"/>
          <p14:tracePt t="262757" x="7886700" y="4167188"/>
          <p14:tracePt t="262806" x="7861300" y="4167188"/>
          <p14:tracePt t="262818" x="7835900" y="4167188"/>
          <p14:tracePt t="262834" x="7797800" y="4167188"/>
          <p14:tracePt t="262857" x="7785100" y="4167188"/>
          <p14:tracePt t="262880" x="7773988" y="4167188"/>
          <p14:tracePt t="262918" x="7761288" y="4167188"/>
          <p14:tracePt t="262943" x="7748588" y="4167188"/>
          <p14:tracePt t="262967" x="7735888" y="4167188"/>
          <p14:tracePt t="262980" x="7723188" y="4167188"/>
          <p14:tracePt t="263005" x="7710488" y="4167188"/>
          <p14:tracePt t="263018" x="7697788" y="4167188"/>
          <p14:tracePt t="263043" x="7685088" y="4167188"/>
          <p14:tracePt t="263066" x="7673975" y="4167188"/>
          <p14:tracePt t="264517" x="7661275" y="4167188"/>
          <p14:tracePt t="264530" x="7648575" y="4167188"/>
          <p14:tracePt t="264543" x="7623175" y="4167188"/>
          <p14:tracePt t="264556" x="7597775" y="4167188"/>
          <p14:tracePt t="264567" x="7561263" y="4154488"/>
          <p14:tracePt t="264582" x="7523163" y="4154488"/>
          <p14:tracePt t="264592" x="7485063" y="4154488"/>
          <p14:tracePt t="264604" x="7459663" y="4154488"/>
          <p14:tracePt t="264617" x="7435850" y="4141788"/>
          <p14:tracePt t="264630" x="7423150" y="4129088"/>
          <p14:tracePt t="264654" x="7410450" y="4129088"/>
          <p14:tracePt t="264778" x="7410450" y="4117975"/>
          <p14:tracePt t="264840" x="7435850" y="4117975"/>
          <p14:tracePt t="264852" x="7435850" y="4105275"/>
          <p14:tracePt t="264865" x="7448550" y="4105275"/>
          <p14:tracePt t="264877" x="7459663" y="4105275"/>
          <p14:tracePt t="264902" x="7472363" y="4092575"/>
          <p14:tracePt t="264928" x="7485063" y="4092575"/>
          <p14:tracePt t="265001" x="7497763" y="4092575"/>
          <p14:tracePt t="265051" x="7510463" y="4092575"/>
          <p14:tracePt t="265176" x="7523163" y="4092575"/>
          <p14:tracePt t="265188" x="7535863" y="4079875"/>
          <p14:tracePt t="265452" x="7523163" y="4079875"/>
          <p14:tracePt t="265485" x="7510463" y="4079875"/>
          <p14:tracePt t="265534" x="7497763" y="4079875"/>
          <p14:tracePt t="267394" x="7485063" y="4079875"/>
          <p14:tracePt t="267407" x="7472363" y="4079875"/>
          <p14:tracePt t="267432" x="7459663" y="4079875"/>
          <p14:tracePt t="267468" x="7448550" y="4079875"/>
          <p14:tracePt t="267506" x="7435850" y="4079875"/>
          <p14:tracePt t="267519" x="7423150" y="4079875"/>
          <p14:tracePt t="267544" x="7410450" y="4079875"/>
          <p14:tracePt t="267556" x="7385050" y="4079875"/>
          <p14:tracePt t="267569" x="7359650" y="4079875"/>
          <p14:tracePt t="267580" x="7323138" y="4079875"/>
          <p14:tracePt t="267593" x="7297738" y="4079875"/>
          <p14:tracePt t="267606" x="7285038" y="4079875"/>
          <p14:tracePt t="267619" x="7272338" y="4079875"/>
          <p14:tracePt t="267643" x="7259638" y="4079875"/>
          <p14:tracePt t="267741" x="7285038" y="4079875"/>
          <p14:tracePt t="267753" x="7310438" y="4079875"/>
          <p14:tracePt t="267767" x="7335838" y="4079875"/>
          <p14:tracePt t="267779" x="7359650" y="4079875"/>
          <p14:tracePt t="267792" x="7372350" y="4079875"/>
          <p14:tracePt t="267803" x="7385050" y="4079875"/>
          <p14:tracePt t="267829" x="7397750" y="4079875"/>
          <p14:tracePt t="267842" x="7410450" y="4079875"/>
          <p14:tracePt t="267891" x="7435850" y="4079875"/>
          <p14:tracePt t="267903" x="7485063" y="4079875"/>
          <p14:tracePt t="267916" x="7572375" y="4092575"/>
          <p14:tracePt t="267928" x="7610475" y="4105275"/>
          <p14:tracePt t="267939" x="7648575" y="4105275"/>
          <p14:tracePt t="267952" x="7661275" y="4117975"/>
          <p14:tracePt t="267976" x="7673975" y="4117975"/>
          <p14:tracePt t="268101" x="7685088" y="4117975"/>
          <p14:tracePt t="268126" x="7697788" y="4117975"/>
          <p14:tracePt t="268230" x="7697788" y="4129088"/>
          <p14:tracePt t="268350" x="7697788" y="4141788"/>
          <p14:tracePt t="268362" x="7710488" y="4141788"/>
          <p14:tracePt t="268436" x="7710488" y="4154488"/>
          <p14:tracePt t="268548" x="7710488" y="4167188"/>
          <p14:tracePt t="268561" x="7723188" y="4167188"/>
          <p14:tracePt t="273682" x="7710488" y="4167188"/>
          <p14:tracePt t="273748" x="7697788" y="4167188"/>
          <p14:tracePt t="273768" x="7673975" y="4167188"/>
          <p14:tracePt t="273781" x="7648575" y="4167188"/>
          <p14:tracePt t="273794" x="7623175" y="4167188"/>
          <p14:tracePt t="273806" x="7585075" y="4167188"/>
          <p14:tracePt t="273818" x="7561263" y="4167188"/>
          <p14:tracePt t="273830" x="7523163" y="4167188"/>
          <p14:tracePt t="273844" x="7510463" y="4167188"/>
          <p14:tracePt t="273856" x="7485063" y="4154488"/>
          <p14:tracePt t="273871" x="7459663" y="4154488"/>
          <p14:tracePt t="273881" x="7410450" y="4154488"/>
          <p14:tracePt t="273896" x="7335838" y="4154488"/>
          <p14:tracePt t="273905" x="7235825" y="4154488"/>
          <p14:tracePt t="273917" x="7172325" y="4154488"/>
          <p14:tracePt t="273930" x="7123113" y="4154488"/>
          <p14:tracePt t="273943" x="7072313" y="4154488"/>
          <p14:tracePt t="273954" x="6997700" y="4154488"/>
          <p14:tracePt t="273967" x="6910388" y="4167188"/>
          <p14:tracePt t="273980" x="6797675" y="4179888"/>
          <p14:tracePt t="273997" x="6659563" y="4192588"/>
          <p14:tracePt t="274004" x="6572250" y="4205288"/>
          <p14:tracePt t="274017" x="6483350" y="4217988"/>
          <p14:tracePt t="274032" x="6383338" y="4230688"/>
          <p14:tracePt t="274040" x="6234113" y="4230688"/>
          <p14:tracePt t="274060" x="6057900" y="4241800"/>
          <p14:tracePt t="274066" x="5908675" y="4254500"/>
          <p14:tracePt t="274078" x="5783263" y="4254500"/>
          <p14:tracePt t="274090" x="5683250" y="4267200"/>
          <p14:tracePt t="274102" x="5583238" y="4279900"/>
          <p14:tracePt t="274118" x="5445125" y="4279900"/>
          <p14:tracePt t="274128" x="5294313" y="4292600"/>
          <p14:tracePt t="274139" x="5181600" y="4305300"/>
          <p14:tracePt t="274152" x="5081588" y="4318000"/>
          <p14:tracePt t="274165" x="4994275" y="4330700"/>
          <p14:tracePt t="274177" x="4906963" y="4354513"/>
          <p14:tracePt t="274189" x="4806950" y="4367213"/>
          <p14:tracePt t="274202" x="4668838" y="4405313"/>
          <p14:tracePt t="274215" x="4568825" y="4418013"/>
          <p14:tracePt t="274228" x="4494213" y="4443413"/>
          <p14:tracePt t="274243" x="4468813" y="4443413"/>
          <p14:tracePt t="274549" x="4443413" y="4443413"/>
          <p14:tracePt t="274563" x="4430713" y="4443413"/>
          <p14:tracePt t="274575" x="4418013" y="4443413"/>
          <p14:tracePt t="274587" x="4406900" y="4443413"/>
          <p14:tracePt t="274599" x="4368800" y="4443413"/>
          <p14:tracePt t="274613" x="4330700" y="4443413"/>
          <p14:tracePt t="274629" x="4305300" y="4443413"/>
          <p14:tracePt t="274638" x="4281488" y="4443413"/>
          <p14:tracePt t="274649" x="4268788" y="4443413"/>
          <p14:tracePt t="274662" x="4256088" y="4443413"/>
          <p14:tracePt t="274674" x="4243388" y="4454525"/>
          <p14:tracePt t="274687" x="4230688" y="4454525"/>
          <p14:tracePt t="274724" x="4217988" y="4454525"/>
          <p14:tracePt t="274762" x="4205288" y="4454525"/>
          <p14:tracePt t="274773" x="4192588" y="4467225"/>
          <p14:tracePt t="274785" x="4181475" y="4479925"/>
          <p14:tracePt t="274798" x="4168775" y="4479925"/>
          <p14:tracePt t="274809" x="4156075" y="4492625"/>
          <p14:tracePt t="274822" x="4130675" y="4505325"/>
          <p14:tracePt t="274835" x="4117975" y="4505325"/>
          <p14:tracePt t="274848" x="4105275" y="4505325"/>
          <p14:tracePt t="274858" x="4081463" y="4518025"/>
          <p14:tracePt t="274876" x="4068763" y="4518025"/>
          <p14:tracePt t="274885" x="4056063" y="4530725"/>
          <p14:tracePt t="274898" x="4030663" y="4530725"/>
          <p14:tracePt t="274909" x="4017963" y="4530725"/>
          <p14:tracePt t="274934" x="4005263" y="4530725"/>
          <p14:tracePt t="274946" x="3992563" y="4530725"/>
          <p14:tracePt t="275000" x="3979863" y="4530725"/>
          <p14:tracePt t="275009" x="3979863" y="4543425"/>
          <p14:tracePt t="275021" x="3968750" y="4543425"/>
          <p14:tracePt t="275049" x="3956050" y="4543425"/>
          <p14:tracePt t="275057" x="3943350" y="4543425"/>
          <p14:tracePt t="275069" x="3930650" y="4543425"/>
          <p14:tracePt t="275094" x="3917950" y="4543425"/>
          <p14:tracePt t="275106" x="3905250" y="4543425"/>
          <p14:tracePt t="275132" x="3892550" y="4543425"/>
          <p14:tracePt t="275146" x="3892550" y="4554538"/>
          <p14:tracePt t="275158" x="3879850" y="4554538"/>
          <p14:tracePt t="275257" x="3867150" y="4567238"/>
          <p14:tracePt t="275282" x="3843338" y="4567238"/>
          <p14:tracePt t="275295" x="3830638" y="4567238"/>
          <p14:tracePt t="275307" x="3805238" y="4579938"/>
          <p14:tracePt t="275319" x="3792538" y="4579938"/>
          <p14:tracePt t="275333" x="3779838" y="4579938"/>
          <p14:tracePt t="275344" x="3767138" y="4579938"/>
          <p14:tracePt t="275406" x="3756025" y="4579938"/>
          <p14:tracePt t="275442" x="3756025" y="4592638"/>
          <p14:tracePt t="279879" x="3743325" y="4592638"/>
          <p14:tracePt t="279892" x="3730625" y="4592638"/>
          <p14:tracePt t="279903" x="3705225" y="4592638"/>
          <p14:tracePt t="279918" x="3667125" y="4592638"/>
          <p14:tracePt t="279929" x="3654425" y="4592638"/>
          <p14:tracePt t="279941" x="3630613" y="4592638"/>
          <p14:tracePt t="279955" x="3617913" y="4592638"/>
          <p14:tracePt t="279970" x="3592513" y="4592638"/>
          <p14:tracePt t="279991" x="3579813" y="4592638"/>
          <p14:tracePt t="280003" x="3567113" y="4592638"/>
          <p14:tracePt t="280016" x="3554413" y="4592638"/>
          <p14:tracePt t="280028" x="3530600" y="4592638"/>
          <p14:tracePt t="280054" x="3492500" y="4592638"/>
          <p14:tracePt t="280064" x="3479800" y="4592638"/>
          <p14:tracePt t="280301" x="3492500" y="4592638"/>
          <p14:tracePt t="280375" x="3505200" y="4579938"/>
          <p14:tracePt t="280413" x="3517900" y="4579938"/>
          <p14:tracePt t="280500" x="3530600" y="4579938"/>
          <p14:tracePt t="286564" x="3530600" y="4567238"/>
          <p14:tracePt t="287495" x="3530600" y="4554538"/>
          <p14:tracePt t="287693" x="3541713" y="4554538"/>
          <p14:tracePt t="287755" x="3554413" y="4554538"/>
          <p14:tracePt t="287780" x="3605213" y="4543425"/>
          <p14:tracePt t="287792" x="3743325" y="4518025"/>
          <p14:tracePt t="287805" x="3892550" y="4492625"/>
          <p14:tracePt t="287816" x="4156075" y="4443413"/>
          <p14:tracePt t="287829" x="4543425" y="4379913"/>
          <p14:tracePt t="287844" x="4843463" y="4341813"/>
          <p14:tracePt t="287855" x="5132388" y="4305300"/>
          <p14:tracePt t="287868" x="5545138" y="4279900"/>
          <p14:tracePt t="287878" x="5870575" y="4230688"/>
          <p14:tracePt t="287891" x="6108700" y="4179888"/>
          <p14:tracePt t="287903" x="6421438" y="4141788"/>
          <p14:tracePt t="287916" x="6696075" y="4092575"/>
          <p14:tracePt t="287928" x="6821488" y="4054475"/>
          <p14:tracePt t="287940" x="6934200" y="4029075"/>
          <p14:tracePt t="287953" x="7046913" y="4005263"/>
          <p14:tracePt t="288230" x="7085013" y="4005263"/>
          <p14:tracePt t="288239" x="7146925" y="4029075"/>
          <p14:tracePt t="288251" x="7235825" y="4079875"/>
          <p14:tracePt t="288263" x="7297738" y="4141788"/>
          <p14:tracePt t="288275" x="7348538" y="4179888"/>
          <p14:tracePt t="288287" x="7397750" y="4205288"/>
          <p14:tracePt t="288303" x="7423150" y="4230688"/>
          <p14:tracePt t="288313" x="7448550" y="4241800"/>
          <p14:tracePt t="288325" x="7510463" y="4267200"/>
          <p14:tracePt t="288336" x="7610475" y="4279900"/>
          <p14:tracePt t="288353" x="7710488" y="4318000"/>
          <p14:tracePt t="288363" x="7823200" y="4354513"/>
          <p14:tracePt t="288375" x="7935913" y="4392613"/>
          <p14:tracePt t="288387" x="8061325" y="4430713"/>
          <p14:tracePt t="288399" x="8199438" y="4454525"/>
          <p14:tracePt t="288411" x="8286750" y="4479925"/>
          <p14:tracePt t="288424" x="8324850" y="4479925"/>
          <p14:tracePt t="288437" x="8361363" y="4479925"/>
          <p14:tracePt t="288449" x="8374063" y="4479925"/>
          <p14:tracePt t="288461" x="8386763" y="4479925"/>
          <p14:tracePt t="288477" x="8399463" y="4479925"/>
          <p14:tracePt t="288523" x="8424863" y="4479925"/>
          <p14:tracePt t="288536" x="8435975" y="4479925"/>
          <p14:tracePt t="288561" x="8461375" y="4479925"/>
          <p14:tracePt t="288586" x="8474075" y="4479925"/>
          <p14:tracePt t="288602" x="8499475" y="4479925"/>
          <p14:tracePt t="288610" x="8524875" y="4479925"/>
          <p14:tracePt t="288622" x="8537575" y="4492625"/>
          <p14:tracePt t="288636" x="8574088" y="4505325"/>
          <p14:tracePt t="288647" x="8624888" y="4530725"/>
          <p14:tracePt t="288660" x="8661400" y="4543425"/>
          <p14:tracePt t="288672" x="8699500" y="4567238"/>
          <p14:tracePt t="288688" x="8724900" y="4579938"/>
          <p14:tracePt t="288698" x="8750300" y="4592638"/>
          <p14:tracePt t="288710" x="8763000" y="4592638"/>
          <p14:tracePt t="288725" x="8774113" y="4605338"/>
          <p14:tracePt t="288771" x="8774113" y="4618038"/>
          <p14:tracePt t="289268" x="8786813" y="4618038"/>
          <p14:tracePt t="289342" x="8786813" y="4605338"/>
          <p14:tracePt t="289359" x="8786813" y="4592638"/>
          <p14:tracePt t="289367" x="8774113" y="4567238"/>
          <p14:tracePt t="289379" x="8774113" y="4554538"/>
          <p14:tracePt t="289391" x="8763000" y="4543425"/>
          <p14:tracePt t="289416" x="8763000" y="4530725"/>
          <p14:tracePt t="289429" x="8750300" y="4530725"/>
          <p14:tracePt t="289540" x="8750300" y="4518025"/>
          <p14:tracePt t="289565" x="8737600" y="4518025"/>
          <p14:tracePt t="289577" x="8737600" y="4505325"/>
          <p14:tracePt t="289590" x="8724900" y="4505325"/>
          <p14:tracePt t="289606" x="8724900" y="4492625"/>
          <p14:tracePt t="289628" x="8724900" y="4479925"/>
          <p14:tracePt t="289652" x="8712200" y="4479925"/>
          <p14:tracePt t="292380" x="8724900" y="4479925"/>
          <p14:tracePt t="295318" x="8712200" y="4479925"/>
          <p14:tracePt t="295384" x="8699500" y="4479925"/>
          <p14:tracePt t="295430" x="8686800" y="4492625"/>
          <p14:tracePt t="295530" x="8674100" y="4492625"/>
          <p14:tracePt t="295542" x="8674100" y="4505325"/>
          <p14:tracePt t="295567" x="8661400" y="4505325"/>
          <p14:tracePt t="295579" x="8661400" y="4518025"/>
          <p14:tracePt t="295603" x="8650288" y="4518025"/>
          <p14:tracePt t="295617" x="8637588" y="4518025"/>
          <p14:tracePt t="295629" x="8637588" y="4530725"/>
          <p14:tracePt t="295653" x="8624888" y="4530725"/>
          <p14:tracePt t="295703" x="8624888" y="4543425"/>
          <p14:tracePt t="295716" x="8612188" y="4543425"/>
          <p14:tracePt t="295752" x="8599488" y="4543425"/>
          <p14:tracePt t="295768" x="8586788" y="4543425"/>
          <p14:tracePt t="295777" x="8574088" y="4543425"/>
          <p14:tracePt t="295790" x="8574088" y="4554538"/>
          <p14:tracePt t="295802" x="8561388" y="4554538"/>
          <p14:tracePt t="295827" x="8548688" y="4554538"/>
          <p14:tracePt t="295840" x="8548688" y="4567238"/>
          <p14:tracePt t="295852" x="8537575" y="4567238"/>
          <p14:tracePt t="295864" x="8537575" y="4579938"/>
          <p14:tracePt t="295892" x="8524875" y="4579938"/>
          <p14:tracePt t="295964" x="8524875" y="4567238"/>
          <p14:tracePt t="296001" x="8524875" y="4554538"/>
          <p14:tracePt t="296016" x="8548688" y="4554538"/>
          <p14:tracePt t="296038" x="8561388" y="4554538"/>
          <p14:tracePt t="296062" x="8574088" y="4554538"/>
          <p14:tracePt t="296074" x="8599488" y="4543425"/>
          <p14:tracePt t="296086" x="8612188" y="4543425"/>
          <p14:tracePt t="296099" x="8637588" y="4530725"/>
          <p14:tracePt t="296139" x="8650288" y="4530725"/>
          <p14:tracePt t="296211" x="8661400" y="4530725"/>
          <p14:tracePt t="296249" x="8674100" y="4530725"/>
          <p14:tracePt t="296348" x="8699500" y="4530725"/>
          <p14:tracePt t="296361" x="8737600" y="4518025"/>
          <p14:tracePt t="296373" x="8774113" y="4518025"/>
          <p14:tracePt t="296389" x="8812213" y="4505325"/>
          <p14:tracePt t="296398" x="8837613" y="4505325"/>
          <p14:tracePt t="296410" x="8850313" y="4505325"/>
          <p14:tracePt t="296422" x="8863013" y="4505325"/>
          <p14:tracePt t="308054" x="8850313" y="4505325"/>
          <p14:tracePt t="308061" x="8799513" y="4505325"/>
          <p14:tracePt t="308073" x="8712200" y="4492625"/>
          <p14:tracePt t="308085" x="8624888" y="4467225"/>
          <p14:tracePt t="308100" x="8499475" y="4430713"/>
          <p14:tracePt t="308110" x="8374063" y="4367213"/>
          <p14:tracePt t="308122" x="8161338" y="4279900"/>
          <p14:tracePt t="308134" x="7810500" y="4154488"/>
          <p14:tracePt t="308147" x="7459663" y="4017963"/>
          <p14:tracePt t="308159" x="6946900" y="3879850"/>
          <p14:tracePt t="308171" x="6446838" y="3741738"/>
          <p14:tracePt t="308184" x="5957888" y="3579813"/>
          <p14:tracePt t="308196" x="5294313" y="3241675"/>
          <p14:tracePt t="308209" x="4694238" y="2890838"/>
          <p14:tracePt t="308232" x="3979863" y="2616200"/>
          <p14:tracePt t="308239" x="3379788" y="2290763"/>
          <p14:tracePt t="308249" x="2541588" y="1776413"/>
          <p14:tracePt t="308259" x="1727200" y="1289050"/>
          <p14:tracePt t="308271" x="889000" y="801688"/>
          <p14:tracePt t="308285" x="238125" y="287338"/>
          <p14:tracePt t="309436" x="625475" y="2278063"/>
          <p14:tracePt t="309436" x="1101725" y="2952750"/>
          <p14:tracePt t="309436" x="1452563" y="3590925"/>
          <p14:tracePt t="309436" x="1639888" y="4041775"/>
          <p14:tracePt t="309436" x="1727200" y="4292600"/>
          <p14:tracePt t="309436" x="1765300" y="4405313"/>
          <p14:tracePt t="309436" x="1778000" y="4467225"/>
          <p14:tracePt t="309436" x="1778000" y="4492625"/>
          <p14:tracePt t="309436" x="1778000" y="4505325"/>
          <p14:tracePt t="309436" x="1778000" y="4479925"/>
          <p14:tracePt t="309436" x="1778000" y="4443413"/>
          <p14:tracePt t="309436" x="1765300" y="4405313"/>
          <p14:tracePt t="309436" x="1714500" y="4330700"/>
          <p14:tracePt t="309436" x="1639888" y="4192588"/>
          <p14:tracePt t="309436" x="1527175" y="3841750"/>
          <p14:tracePt t="309436" x="1389063" y="3490913"/>
          <p14:tracePt t="309436" x="1189038" y="2878138"/>
          <p14:tracePt t="309436" x="925513" y="2352675"/>
          <p14:tracePt t="309436" x="676275" y="1876425"/>
          <p14:tracePt t="309436" x="450850" y="1327150"/>
          <p14:tracePt t="309436" x="312738" y="976313"/>
          <p14:tracePt t="309436" x="250825" y="776288"/>
          <p14:tracePt t="309436" x="212725" y="612775"/>
          <p14:tracePt t="309436" x="187325" y="525463"/>
          <p14:tracePt t="309436" x="187325" y="487363"/>
          <p14:tracePt t="309436" x="174625" y="487363"/>
          <p14:tracePt t="309436" x="125413" y="463550"/>
          <p14:tracePt t="309436" x="50800" y="425450"/>
          <p14:tracePt t="309573" x="1239838" y="563563"/>
          <p14:tracePt t="309586" x="2378075" y="1276350"/>
          <p14:tracePt t="309597" x="3292475" y="1914525"/>
          <p14:tracePt t="309610" x="4181475" y="2665413"/>
          <p14:tracePt t="309623" x="4743450" y="3228975"/>
          <p14:tracePt t="309635" x="5094288" y="3616325"/>
          <p14:tracePt t="309647" x="5307013" y="3867150"/>
          <p14:tracePt t="309660" x="5383213" y="3979863"/>
          <p14:tracePt t="309676" x="5432425" y="4017963"/>
          <p14:tracePt t="309684" x="5445125" y="4041775"/>
          <p14:tracePt t="309760" x="5445125" y="4054475"/>
          <p14:tracePt t="309800" x="5432425" y="4054475"/>
          <p14:tracePt t="309811" x="5419725" y="4054475"/>
          <p14:tracePt t="309822" x="5383213" y="4079875"/>
          <p14:tracePt t="309834" x="5332413" y="4105275"/>
          <p14:tracePt t="309846" x="5281613" y="4154488"/>
          <p14:tracePt t="309860" x="5194300" y="4217988"/>
          <p14:tracePt t="309875" x="5119688" y="4279900"/>
          <p14:tracePt t="309884" x="5045075" y="4354513"/>
          <p14:tracePt t="309896" x="4981575" y="4418013"/>
          <p14:tracePt t="309909" x="4968875" y="4443413"/>
          <p14:tracePt t="309925" x="4945063" y="4467225"/>
          <p14:tracePt t="309934" x="4932363" y="4492625"/>
          <p14:tracePt t="309947" x="4919663" y="4543425"/>
          <p14:tracePt t="309958" x="4906963" y="4618038"/>
          <p14:tracePt t="309971" x="4881563" y="4718050"/>
          <p14:tracePt t="309982" x="4881563" y="4830763"/>
          <p14:tracePt t="309996" x="4856163" y="4956175"/>
          <p14:tracePt t="310008" x="4843463" y="5005388"/>
          <p14:tracePt t="310020" x="4832350" y="5030788"/>
          <p14:tracePt t="310032" x="4832350" y="5056188"/>
          <p14:tracePt t="310095" x="4819650" y="5056188"/>
          <p14:tracePt t="310119" x="4806950" y="5056188"/>
          <p14:tracePt t="310132" x="4794250" y="5056188"/>
          <p14:tracePt t="310194" x="4781550" y="5056188"/>
          <p14:tracePt t="310218" x="4756150" y="5056188"/>
          <p14:tracePt t="310231" x="4743450" y="5056188"/>
          <p14:tracePt t="310244" x="4732338" y="5056188"/>
          <p14:tracePt t="310256" x="4706938" y="5043488"/>
          <p14:tracePt t="310268" x="4681538" y="5030788"/>
          <p14:tracePt t="310281" x="4668838" y="5030788"/>
          <p14:tracePt t="310297" x="4656138" y="5030788"/>
          <p14:tracePt t="310309" x="4643438" y="5018088"/>
          <p14:tracePt t="310318" x="4630738" y="5018088"/>
          <p14:tracePt t="310405" x="4656138" y="5043488"/>
          <p14:tracePt t="310427" x="4706938" y="5118100"/>
          <p14:tracePt t="310440" x="4743450" y="5168900"/>
          <p14:tracePt t="310442" x="4781550" y="5194300"/>
          <p14:tracePt t="310455" x="4794250" y="5218113"/>
          <p14:tracePt t="310467" x="4794250" y="5230813"/>
          <p14:tracePt t="310479" x="4806950" y="5230813"/>
          <p14:tracePt t="310826" x="4794250" y="5194300"/>
          <p14:tracePt t="310838" x="4756150" y="5156200"/>
          <p14:tracePt t="310851" x="4719638" y="5092700"/>
          <p14:tracePt t="310864" x="4681538" y="5018088"/>
          <p14:tracePt t="310875" x="4668838" y="4981575"/>
          <p14:tracePt t="310887" x="4643438" y="4905375"/>
          <p14:tracePt t="310900" x="4630738" y="4868863"/>
          <p14:tracePt t="310913" x="4619625" y="4830763"/>
          <p14:tracePt t="310927" x="4606925" y="4805363"/>
          <p14:tracePt t="310937" x="4606925" y="4779963"/>
          <p14:tracePt t="310949" x="4606925" y="4768850"/>
          <p14:tracePt t="310962" x="4606925" y="4756150"/>
          <p14:tracePt t="310977" x="4594225" y="4743450"/>
          <p14:tracePt t="310999" x="4594225" y="4730750"/>
          <p14:tracePt t="311037" x="4594225" y="4718050"/>
          <p14:tracePt t="311199" x="4594225" y="4743450"/>
          <p14:tracePt t="311211" x="4594225" y="4768850"/>
          <p14:tracePt t="311222" x="4606925" y="4805363"/>
          <p14:tracePt t="311235" x="4619625" y="4818063"/>
          <p14:tracePt t="311248" x="4619625" y="4830763"/>
          <p14:tracePt t="311259" x="4619625" y="4843463"/>
          <p14:tracePt t="311309" x="4630738" y="4843463"/>
          <p14:tracePt t="311426" x="4656138" y="4856163"/>
          <p14:tracePt t="311435" x="4656138" y="4868863"/>
          <p14:tracePt t="311446" x="4668838" y="4868863"/>
          <p14:tracePt t="311494" x="4681538" y="4868863"/>
          <p14:tracePt t="311534" x="4719638" y="4868863"/>
          <p14:tracePt t="311550" x="4743450" y="4868863"/>
          <p14:tracePt t="311558" x="4794250" y="4868863"/>
          <p14:tracePt t="311570" x="4919663" y="4868863"/>
          <p14:tracePt t="311583" x="5068888" y="4868863"/>
          <p14:tracePt t="311596" x="5219700" y="4868863"/>
          <p14:tracePt t="311608" x="5370513" y="4868863"/>
          <p14:tracePt t="311620" x="5507038" y="4868863"/>
          <p14:tracePt t="311632" x="5583238" y="4868863"/>
          <p14:tracePt t="311648" x="5645150" y="4868863"/>
          <p14:tracePt t="311658" x="5670550" y="4868863"/>
          <p14:tracePt t="311680" x="5708650" y="4868863"/>
          <p14:tracePt t="311687" x="5732463" y="4868863"/>
          <p14:tracePt t="311698" x="5757863" y="4856163"/>
          <p14:tracePt t="311707" x="5783263" y="4843463"/>
          <p14:tracePt t="311719" x="5832475" y="4830763"/>
          <p14:tracePt t="311731" x="5845175" y="4805363"/>
          <p14:tracePt t="311744" x="5857875" y="4792663"/>
          <p14:tracePt t="311757" x="5895975" y="4768850"/>
          <p14:tracePt t="311770" x="5895975" y="4756150"/>
          <p14:tracePt t="311782" x="5908675" y="4743450"/>
          <p14:tracePt t="311930" x="5870575" y="4743450"/>
          <p14:tracePt t="311942" x="5832475" y="4743450"/>
          <p14:tracePt t="311954" x="5757863" y="4743450"/>
          <p14:tracePt t="311967" x="5670550" y="4756150"/>
          <p14:tracePt t="311980" x="5595938" y="4779963"/>
          <p14:tracePt t="311992" x="5557838" y="4805363"/>
          <p14:tracePt t="312004" x="5507038" y="4818063"/>
          <p14:tracePt t="312016" x="5470525" y="4830763"/>
          <p14:tracePt t="312030" x="5419725" y="4843463"/>
          <p14:tracePt t="312042" x="5383213" y="4868863"/>
          <p14:tracePt t="312055" x="5332413" y="4879975"/>
          <p14:tracePt t="312066" x="5257800" y="4879975"/>
          <p14:tracePt t="312079" x="5219700" y="4879975"/>
          <p14:tracePt t="312091" x="5170488" y="4879975"/>
          <p14:tracePt t="312104" x="5145088" y="4892675"/>
          <p14:tracePt t="312116" x="5119688" y="4892675"/>
          <p14:tracePt t="312130" x="5106988" y="4892675"/>
          <p14:tracePt t="312141" x="5081588" y="4892675"/>
          <p14:tracePt t="312165" x="5068888" y="4905375"/>
          <p14:tracePt t="312203" x="5045075" y="4905375"/>
          <p14:tracePt t="312228" x="5032375" y="4905375"/>
          <p14:tracePt t="312240" x="5019675" y="4905375"/>
          <p14:tracePt t="312253" x="5006975" y="4905375"/>
          <p14:tracePt t="312265" x="4994275" y="4905375"/>
          <p14:tracePt t="312278" x="4981575" y="4905375"/>
          <p14:tracePt t="312290" x="4956175" y="4905375"/>
          <p14:tracePt t="312303" x="4945063" y="4905375"/>
          <p14:tracePt t="312317" x="4932363" y="4905375"/>
          <p14:tracePt t="312352" x="4919663" y="4905375"/>
          <p14:tracePt t="312376" x="4906963" y="4905375"/>
          <p14:tracePt t="312389" x="4881563" y="4905375"/>
          <p14:tracePt t="312402" x="4868863" y="4905375"/>
          <p14:tracePt t="312414" x="4856163" y="4905375"/>
          <p14:tracePt t="312426" x="4843463" y="4905375"/>
          <p14:tracePt t="312439" x="4832350" y="4905375"/>
          <p14:tracePt t="312488" x="4819650" y="4905375"/>
          <p14:tracePt t="312936" x="4806950" y="4905375"/>
          <p14:tracePt t="312947" x="4794250" y="4905375"/>
          <p14:tracePt t="312960" x="4781550" y="4905375"/>
          <p14:tracePt t="313591" x="4756150" y="4892675"/>
          <p14:tracePt t="313604" x="4756150" y="4879975"/>
          <p14:tracePt t="313617" x="4743450" y="4879975"/>
          <p14:tracePt t="313653" x="4743450" y="4868863"/>
          <p14:tracePt t="315924" x="4732338" y="4868863"/>
          <p14:tracePt t="316034" x="4706938" y="4868863"/>
          <p14:tracePt t="316048" x="4694238" y="4868863"/>
          <p14:tracePt t="316382" x="4706938" y="4868863"/>
          <p14:tracePt t="316468" x="4719638" y="4868863"/>
          <p14:tracePt t="316630" x="4732338" y="4868863"/>
          <p14:tracePt t="316680" x="4743450" y="4856163"/>
          <p14:tracePt t="316710" x="4743450" y="4843463"/>
          <p14:tracePt t="316742" x="4756150" y="4830763"/>
          <p14:tracePt t="316780" x="4756150" y="4818063"/>
          <p14:tracePt t="316853" x="4756150" y="4805363"/>
          <p14:tracePt t="316891" x="4768850" y="4805363"/>
          <p14:tracePt t="341281" x="4719638" y="4756150"/>
          <p14:tracePt t="341293" x="4494213" y="4543425"/>
          <p14:tracePt t="341306" x="4156075" y="4005263"/>
          <p14:tracePt t="341317" x="3730625" y="3490913"/>
          <p14:tracePt t="341329" x="3141663" y="2765425"/>
          <p14:tracePt t="341341" x="2628900" y="2114550"/>
          <p14:tracePt t="341353" x="2039938" y="1363663"/>
          <p14:tracePt t="341367" x="1427163" y="738188"/>
          <p14:tracePt t="341380" x="976313" y="187325"/>
          <p14:tracePt t="342660" x="563563" y="2990850"/>
          <p14:tracePt t="342660" x="825500" y="3703638"/>
          <p14:tracePt t="342660" x="1027113" y="4167188"/>
          <p14:tracePt t="342660" x="1176338" y="4392613"/>
          <p14:tracePt t="342660" x="1263650" y="4518025"/>
          <p14:tracePt t="342660" x="1289050" y="4592638"/>
          <p14:tracePt t="342660" x="1314450" y="4656138"/>
          <p14:tracePt t="342660" x="1263650" y="4579938"/>
          <p14:tracePt t="342660" x="1150938" y="4379913"/>
          <p14:tracePt t="342660" x="914400" y="3816350"/>
          <p14:tracePt t="342660" x="588963" y="3154363"/>
          <p14:tracePt t="342660" x="200025" y="2552700"/>
          <p14:tracePt t="342909" x="2090738" y="1601788"/>
          <p14:tracePt t="342920" x="3241675" y="2552700"/>
          <p14:tracePt t="342932" x="4268788" y="3503613"/>
          <p14:tracePt t="342945" x="5045075" y="4305300"/>
          <p14:tracePt t="342957" x="5657850" y="4992688"/>
          <p14:tracePt t="342969" x="6057900" y="5443538"/>
          <p14:tracePt t="342982" x="6234113" y="5719763"/>
          <p14:tracePt t="342998" x="6308725" y="5843588"/>
          <p14:tracePt t="343006" x="6334125" y="5881688"/>
          <p14:tracePt t="343018" x="6346825" y="5881688"/>
          <p14:tracePt t="343032" x="6346825" y="5894388"/>
          <p14:tracePt t="343330" x="6296025" y="5894388"/>
          <p14:tracePt t="343343" x="6234113" y="5868988"/>
          <p14:tracePt t="343355" x="6057900" y="5832475"/>
          <p14:tracePt t="343367" x="5821363" y="5781675"/>
          <p14:tracePt t="343380" x="5570538" y="5668963"/>
          <p14:tracePt t="343392" x="5357813" y="5607050"/>
          <p14:tracePt t="343405" x="5045075" y="5494338"/>
          <p14:tracePt t="343417" x="4794250" y="5381625"/>
          <p14:tracePt t="343431" x="4630738" y="5305425"/>
          <p14:tracePt t="343441" x="4518025" y="5256213"/>
          <p14:tracePt t="343454" x="4406900" y="5218113"/>
          <p14:tracePt t="343467" x="4294188" y="5205413"/>
          <p14:tracePt t="343482" x="4217988" y="5181600"/>
          <p14:tracePt t="343491" x="4192588" y="5181600"/>
          <p14:tracePt t="343502" x="4168775" y="5181600"/>
          <p14:tracePt t="343516" x="4143375" y="5181600"/>
          <p14:tracePt t="343603" x="4168775" y="5181600"/>
          <p14:tracePt t="343615" x="4192588" y="5218113"/>
          <p14:tracePt t="343633" x="4243388" y="5256213"/>
          <p14:tracePt t="343641" x="4294188" y="5294313"/>
          <p14:tracePt t="343653" x="4356100" y="5330825"/>
          <p14:tracePt t="343664" x="4443413" y="5356225"/>
          <p14:tracePt t="343678" x="4530725" y="5368925"/>
          <p14:tracePt t="343690" x="4630738" y="5381625"/>
          <p14:tracePt t="343703" x="4681538" y="5394325"/>
          <p14:tracePt t="343716" x="4719638" y="5394325"/>
          <p14:tracePt t="343731" x="4732338" y="5394325"/>
          <p14:tracePt t="343851" x="4706938" y="5394325"/>
          <p14:tracePt t="343864" x="4694238" y="5394325"/>
          <p14:tracePt t="343880" x="4656138" y="5394325"/>
          <p14:tracePt t="343889" x="4630738" y="5394325"/>
          <p14:tracePt t="343901" x="4594225" y="5381625"/>
          <p14:tracePt t="343912" x="4543425" y="5356225"/>
          <p14:tracePt t="343926" x="4494213" y="5330825"/>
          <p14:tracePt t="343938" x="4456113" y="5318125"/>
          <p14:tracePt t="343950" x="4418013" y="5305425"/>
          <p14:tracePt t="343964" x="4394200" y="5305425"/>
          <p14:tracePt t="343987" x="4394200" y="5294313"/>
          <p14:tracePt t="344037" x="4406900" y="5281613"/>
          <p14:tracePt t="344062" x="4418013" y="5281613"/>
          <p14:tracePt t="344099" x="4430713" y="5281613"/>
          <p14:tracePt t="344128" x="4468813" y="5281613"/>
          <p14:tracePt t="344136" x="4518025" y="5281613"/>
          <p14:tracePt t="344149" x="4568825" y="5281613"/>
          <p14:tracePt t="344161" x="4594225" y="5281613"/>
          <p14:tracePt t="344174" x="4619625" y="5281613"/>
          <p14:tracePt t="344186" x="4630738" y="5281613"/>
          <p14:tracePt t="344212" x="4643438" y="5281613"/>
          <p14:tracePt t="344261" x="4656138" y="5281613"/>
          <p14:tracePt t="344285" x="4668838" y="5281613"/>
          <p14:tracePt t="344361" x="4681538" y="5281613"/>
          <p14:tracePt t="344483" x="4668838" y="5281613"/>
          <p14:tracePt t="344500" x="4656138" y="5281613"/>
          <p14:tracePt t="344508" x="4643438" y="5294313"/>
          <p14:tracePt t="344521" x="4630738" y="5294313"/>
          <p14:tracePt t="344546" x="4619625" y="5294313"/>
          <p14:tracePt t="344558" x="4606925" y="5294313"/>
          <p14:tracePt t="344595" x="4594225" y="5294313"/>
          <p14:tracePt t="344670" x="4581525" y="5294313"/>
          <p14:tracePt t="344806" x="4581525" y="5281613"/>
          <p14:tracePt t="344831" x="4581525" y="5268913"/>
          <p14:tracePt t="344905" x="4594225" y="5268913"/>
          <p14:tracePt t="345257" x="4606925" y="5268913"/>
          <p14:tracePt t="345476" x="4594225" y="5268913"/>
          <p14:tracePt t="345612" x="4606925" y="5268913"/>
          <p14:tracePt t="345876" x="4594225" y="5268913"/>
          <p14:tracePt t="346009" x="4581525" y="5268913"/>
          <p14:tracePt t="346158" x="4568825" y="5268913"/>
          <p14:tracePt t="346183" x="4543425" y="5268913"/>
          <p14:tracePt t="346195" x="4530725" y="5243513"/>
          <p14:tracePt t="346207" x="4518025" y="5243513"/>
          <p14:tracePt t="346220" x="4506913" y="5243513"/>
          <p14:tracePt t="346233" x="4494213" y="5243513"/>
          <p14:tracePt t="346245" x="4481513" y="5230813"/>
          <p14:tracePt t="346756" x="4494213" y="5230813"/>
          <p14:tracePt t="346828" x="4506913" y="5230813"/>
          <p14:tracePt t="347038" x="4518025" y="5230813"/>
          <p14:tracePt t="347063" x="4530725" y="5256213"/>
          <p14:tracePt t="347077" x="4543425" y="5256213"/>
          <p14:tracePt t="347088" x="4543425" y="5268913"/>
          <p14:tracePt t="347101" x="4556125" y="5281613"/>
          <p14:tracePt t="347129" x="4556125" y="5294313"/>
          <p14:tracePt t="347138" x="4568825" y="5294313"/>
          <p14:tracePt t="347212" x="4581525" y="5305425"/>
          <p14:tracePt t="347225" x="4594225" y="5305425"/>
          <p14:tracePt t="347262" x="4606925" y="5305425"/>
          <p14:tracePt t="347274" x="4619625" y="5305425"/>
          <p14:tracePt t="347287" x="4619625" y="5318125"/>
          <p14:tracePt t="347299" x="4643438" y="5318125"/>
          <p14:tracePt t="347324" x="4656138" y="5318125"/>
          <p14:tracePt t="347362" x="4668838" y="5318125"/>
          <p14:tracePt t="347384" x="4668838" y="5330825"/>
          <p14:tracePt t="347513" x="4656138" y="5330825"/>
          <p14:tracePt t="347522" x="4656138" y="5343525"/>
          <p14:tracePt t="347535" x="4630738" y="5343525"/>
          <p14:tracePt t="347560" x="4619625" y="5343525"/>
          <p14:tracePt t="347585" x="4606925" y="5343525"/>
          <p14:tracePt t="347596" x="4594225" y="5343525"/>
          <p14:tracePt t="347608" x="4581525" y="5343525"/>
          <p14:tracePt t="347622" x="4568825" y="5343525"/>
          <p14:tracePt t="347638" x="4568825" y="5330825"/>
          <p14:tracePt t="347646" x="4556125" y="5330825"/>
          <p14:tracePt t="347671" x="4543425" y="5330825"/>
          <p14:tracePt t="347709" x="4530725" y="5330825"/>
          <p14:tracePt t="347857" x="4530725" y="5318125"/>
          <p14:tracePt t="354628" x="4530725" y="5305425"/>
          <p14:tracePt t="355385" x="4518025" y="5294313"/>
          <p14:tracePt t="355397" x="4418013" y="5243513"/>
          <p14:tracePt t="355410" x="4268788" y="5068888"/>
          <p14:tracePt t="355421" x="3856038" y="4605338"/>
          <p14:tracePt t="355437" x="3267075" y="3854450"/>
          <p14:tracePt t="355448" x="2767013" y="3141663"/>
          <p14:tracePt t="355462" x="2103438" y="2327275"/>
          <p14:tracePt t="355472" x="1552575" y="1576388"/>
          <p14:tracePt t="355484" x="863600" y="750888"/>
          <p14:tracePt t="355497" x="263525" y="161925"/>
          <p14:tracePt t="356798" x="738188" y="2214563"/>
          <p14:tracePt t="356798" x="1376363" y="3090863"/>
          <p14:tracePt t="356798" x="1939925" y="3867150"/>
          <p14:tracePt t="356798" x="2303463" y="4505325"/>
          <p14:tracePt t="356798" x="2590800" y="5068888"/>
          <p14:tracePt t="356798" x="2790825" y="5468938"/>
          <p14:tracePt t="356798" x="2916238" y="5719763"/>
          <p14:tracePt t="356798" x="2979738" y="5881688"/>
          <p14:tracePt t="356798" x="3003550" y="5932488"/>
          <p14:tracePt t="356798" x="3016250" y="5956300"/>
          <p14:tracePt t="356798" x="3028950" y="5981700"/>
          <p14:tracePt t="356798" x="3016250" y="5981700"/>
          <p14:tracePt t="356798" x="3003550" y="5969000"/>
          <p14:tracePt t="356798" x="2967038" y="5932488"/>
          <p14:tracePt t="356798" x="2903538" y="5881688"/>
          <p14:tracePt t="356798" x="2741613" y="5781675"/>
          <p14:tracePt t="356798" x="2441575" y="5481638"/>
          <p14:tracePt t="356798" x="2139950" y="5043488"/>
          <p14:tracePt t="356798" x="1790700" y="4630738"/>
          <p14:tracePt t="356798" x="1276350" y="4005263"/>
          <p14:tracePt t="356798" x="889000" y="3490913"/>
          <p14:tracePt t="356798" x="563563" y="2952750"/>
          <p14:tracePt t="356798" x="200025" y="24399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814286" y="624110"/>
            <a:ext cx="6255657" cy="1016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/>
              <a:t>Definitions</a:t>
            </a:r>
            <a:endParaRPr lang="en-US" altLang="en-US" b="1" dirty="0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C8C3D4D-CA52-4EF5-B40F-AFB720CB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4606" y="1905000"/>
            <a:ext cx="7071694" cy="36104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/>
              <a:t>Segment</a:t>
            </a:r>
            <a:endParaRPr lang="en-US" sz="2000" dirty="0"/>
          </a:p>
          <a:p>
            <a:r>
              <a:rPr lang="en-US" sz="2000" b="1" dirty="0"/>
              <a:t>Sender Maximum Segment Size (SMSS)</a:t>
            </a:r>
            <a:endParaRPr lang="en-US" sz="2000" dirty="0"/>
          </a:p>
          <a:p>
            <a:r>
              <a:rPr lang="en-US" sz="2000" b="1" dirty="0"/>
              <a:t>Receiver Maximum Segment Size (RMSS)</a:t>
            </a:r>
            <a:endParaRPr lang="en-US" sz="2000" dirty="0"/>
          </a:p>
          <a:p>
            <a:r>
              <a:rPr lang="en-US" sz="2000" b="1" dirty="0"/>
              <a:t>Receiver Window (RWND) </a:t>
            </a:r>
            <a:endParaRPr lang="en-US" sz="2000" dirty="0"/>
          </a:p>
          <a:p>
            <a:r>
              <a:rPr lang="en-US" sz="2000" b="1" dirty="0"/>
              <a:t>Congestion Window (CWND)</a:t>
            </a:r>
            <a:endParaRPr lang="en-US" sz="2000" dirty="0"/>
          </a:p>
          <a:p>
            <a:r>
              <a:rPr lang="en-US" sz="2000" b="1" dirty="0"/>
              <a:t>Loss Window (LW)</a:t>
            </a:r>
            <a:endParaRPr lang="en-US" sz="2000" dirty="0"/>
          </a:p>
          <a:p>
            <a:r>
              <a:rPr lang="en-US" sz="2000" b="1" dirty="0"/>
              <a:t>Restart Window (RW)</a:t>
            </a:r>
            <a:endParaRPr lang="en-US" sz="2000" dirty="0"/>
          </a:p>
          <a:p>
            <a:pPr algn="just">
              <a:lnSpc>
                <a:spcPct val="150000"/>
              </a:lnSpc>
            </a:pPr>
            <a:endParaRPr lang="en-US" sz="2000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D256D8C-855E-4660-9D66-E5E455C896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739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88"/>
    </mc:Choice>
    <mc:Fallback xmlns="">
      <p:transition spd="slow" advTm="118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1203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263" x="2090738" y="2039938"/>
          <p14:tracePt t="283" x="2090738" y="2052638"/>
          <p14:tracePt t="293" x="2090738" y="2065338"/>
          <p14:tracePt t="380" x="2090738" y="2078038"/>
          <p14:tracePt t="417" x="2090738" y="2089150"/>
          <p14:tracePt t="639" x="2090738" y="2078038"/>
          <p14:tracePt t="652" x="2078038" y="2065338"/>
          <p14:tracePt t="664" x="2078038" y="2052638"/>
          <p14:tracePt t="677" x="2078038" y="2039938"/>
          <p14:tracePt t="690" x="2078038" y="2027238"/>
          <p14:tracePt t="701" x="2065338" y="2014538"/>
          <p14:tracePt t="713" x="2065338" y="2001838"/>
          <p14:tracePt t="726" x="2052638" y="2001838"/>
          <p14:tracePt t="750" x="2052638" y="1989138"/>
          <p14:tracePt t="24038" x="2078038" y="1989138"/>
          <p14:tracePt t="24051" x="2127250" y="1989138"/>
          <p14:tracePt t="24064" x="2190750" y="2001838"/>
          <p14:tracePt t="24076" x="2290763" y="2065338"/>
          <p14:tracePt t="24088" x="2452688" y="2152650"/>
          <p14:tracePt t="24101" x="2578100" y="2265363"/>
          <p14:tracePt t="24114" x="2690813" y="2352675"/>
          <p14:tracePt t="24125" x="2754313" y="2427288"/>
          <p14:tracePt t="24136" x="2816225" y="2490788"/>
          <p14:tracePt t="24149" x="2867025" y="2540000"/>
          <p14:tracePt t="24161" x="2916238" y="2578100"/>
          <p14:tracePt t="24174" x="2992438" y="2627313"/>
          <p14:tracePt t="24186" x="3054350" y="2678113"/>
          <p14:tracePt t="24199" x="3103563" y="2728913"/>
          <p14:tracePt t="24211" x="3116263" y="2740025"/>
          <p14:tracePt t="24223" x="3128963" y="2752725"/>
          <p14:tracePt t="24236" x="3128963" y="2765425"/>
          <p14:tracePt t="24250" x="3128963" y="2778125"/>
          <p14:tracePt t="24260" x="3128963" y="2790825"/>
          <p14:tracePt t="24272" x="3128963" y="2828925"/>
          <p14:tracePt t="24286" x="3079750" y="2865438"/>
          <p14:tracePt t="24298" x="3028950" y="2903538"/>
          <p14:tracePt t="24310" x="2979738" y="2928938"/>
          <p14:tracePt t="24322" x="2941638" y="2952750"/>
          <p14:tracePt t="24335" x="2879725" y="2952750"/>
          <p14:tracePt t="24347" x="2841625" y="2965450"/>
          <p14:tracePt t="24359" x="2778125" y="2965450"/>
          <p14:tracePt t="24372" x="2667000" y="2952750"/>
          <p14:tracePt t="24384" x="2554288" y="2928938"/>
          <p14:tracePt t="24396" x="2441575" y="2890838"/>
          <p14:tracePt t="24409" x="2390775" y="2878138"/>
          <p14:tracePt t="24421" x="2352675" y="2865438"/>
          <p14:tracePt t="24434" x="2328863" y="2865438"/>
          <p14:tracePt t="24446" x="2316163" y="2865438"/>
          <p14:tracePt t="24458" x="2290763" y="2865438"/>
          <p14:tracePt t="24496" x="2278063" y="2865438"/>
          <p14:tracePt t="24558" x="2265363" y="2852738"/>
          <p14:tracePt t="24570" x="2252663" y="2840038"/>
          <p14:tracePt t="24584" x="2239963" y="2816225"/>
          <p14:tracePt t="24595" x="2216150" y="2803525"/>
          <p14:tracePt t="24606" x="2203450" y="2778125"/>
          <p14:tracePt t="24618" x="2190750" y="2765425"/>
          <p14:tracePt t="24632" x="2178050" y="2752725"/>
          <p14:tracePt t="24644" x="2165350" y="2752725"/>
          <p14:tracePt t="24656" x="2165350" y="2740025"/>
          <p14:tracePt t="24668" x="2152650" y="2728913"/>
          <p14:tracePt t="24681" x="2152650" y="2716213"/>
          <p14:tracePt t="24693" x="2139950" y="2716213"/>
          <p14:tracePt t="24706" x="2139950" y="2703513"/>
          <p14:tracePt t="24718" x="2127250" y="2703513"/>
          <p14:tracePt t="24731" x="2127250" y="2690813"/>
          <p14:tracePt t="24756" x="2127250" y="2678113"/>
          <p14:tracePt t="41736" x="2165350" y="2678113"/>
          <p14:tracePt t="41748" x="2228850" y="2678113"/>
          <p14:tracePt t="41761" x="2265363" y="2678113"/>
          <p14:tracePt t="41774" x="2303463" y="2678113"/>
          <p14:tracePt t="41786" x="2339975" y="2678113"/>
          <p14:tracePt t="41798" x="2352675" y="2678113"/>
          <p14:tracePt t="41810" x="2378075" y="2678113"/>
          <p14:tracePt t="41822" x="2390775" y="2678113"/>
          <p14:tracePt t="41836" x="2403475" y="2678113"/>
          <p14:tracePt t="41847" x="2428875" y="2678113"/>
          <p14:tracePt t="41873" x="2441575" y="2678113"/>
          <p14:tracePt t="41922" x="2441575" y="2690813"/>
          <p14:tracePt t="41936" x="2403475" y="2716213"/>
          <p14:tracePt t="41947" x="2378075" y="2716213"/>
          <p14:tracePt t="41959" x="2352675" y="2716213"/>
          <p14:tracePt t="41979" x="2328863" y="2728913"/>
          <p14:tracePt t="41987" x="2303463" y="2728913"/>
          <p14:tracePt t="41996" x="2265363" y="2740025"/>
          <p14:tracePt t="42010" x="2228850" y="2752725"/>
          <p14:tracePt t="42022" x="2190750" y="2752725"/>
          <p14:tracePt t="42033" x="2152650" y="2778125"/>
          <p14:tracePt t="42045" x="2139950" y="2790825"/>
          <p14:tracePt t="42058" x="2116138" y="2816225"/>
          <p14:tracePt t="42083" x="2116138" y="2828925"/>
          <p14:tracePt t="42095" x="2116138" y="2852738"/>
          <p14:tracePt t="42110" x="2116138" y="2865438"/>
          <p14:tracePt t="42122" x="2116138" y="2878138"/>
          <p14:tracePt t="42131" x="2116138" y="2890838"/>
          <p14:tracePt t="42145" x="2127250" y="2903538"/>
          <p14:tracePt t="42234" x="2139950" y="2916238"/>
          <p14:tracePt t="42244" x="2152650" y="2941638"/>
          <p14:tracePt t="42256" x="2152650" y="2952750"/>
          <p14:tracePt t="42280" x="2152650" y="2965450"/>
          <p14:tracePt t="42416" x="2152650" y="2978150"/>
          <p14:tracePt t="62887" x="2152650" y="2990850"/>
          <p14:tracePt t="62899" x="2152650" y="3016250"/>
          <p14:tracePt t="62912" x="2152650" y="3028950"/>
          <p14:tracePt t="62925" x="2152650" y="3054350"/>
          <p14:tracePt t="62935" x="2152650" y="3078163"/>
          <p14:tracePt t="62952" x="2152650" y="3116263"/>
          <p14:tracePt t="62961" x="2152650" y="3141663"/>
          <p14:tracePt t="62974" x="2152650" y="3154363"/>
          <p14:tracePt t="62987" x="2152650" y="3178175"/>
          <p14:tracePt t="63003" x="2152650" y="3190875"/>
          <p14:tracePt t="63010" x="2152650" y="3216275"/>
          <p14:tracePt t="63023" x="2152650" y="3228975"/>
          <p14:tracePt t="63035" x="2152650" y="3241675"/>
          <p14:tracePt t="63047" x="2152650" y="3278188"/>
          <p14:tracePt t="63059" x="2165350" y="3290888"/>
          <p14:tracePt t="63072" x="2178050" y="3316288"/>
          <p14:tracePt t="63085" x="2190750" y="3341688"/>
          <p14:tracePt t="63096" x="2216150" y="3403600"/>
          <p14:tracePt t="63108" x="2228850" y="3467100"/>
          <p14:tracePt t="63125" x="2228850" y="3503613"/>
          <p14:tracePt t="63134" x="2239963" y="3529013"/>
          <p14:tracePt t="63146" x="2239963" y="3541713"/>
          <p14:tracePt t="63158" x="2252663" y="3554413"/>
          <p14:tracePt t="63250" x="2252663" y="3541713"/>
          <p14:tracePt t="63456" x="2252663" y="3529013"/>
          <p14:tracePt t="63468" x="2239963" y="3516313"/>
          <p14:tracePt t="63481" x="2239963" y="3503613"/>
          <p14:tracePt t="63494" x="2228850" y="3490913"/>
          <p14:tracePt t="71908" x="2228850" y="3516313"/>
          <p14:tracePt t="71920" x="2265363" y="3567113"/>
          <p14:tracePt t="71933" x="2290763" y="3603625"/>
          <p14:tracePt t="71945" x="2328863" y="3629025"/>
          <p14:tracePt t="71957" x="2365375" y="3654425"/>
          <p14:tracePt t="71970" x="2403475" y="3692525"/>
          <p14:tracePt t="71982" x="2452688" y="3716338"/>
          <p14:tracePt t="71995" x="2490788" y="3741738"/>
          <p14:tracePt t="72007" x="2565400" y="3779838"/>
          <p14:tracePt t="72023" x="2641600" y="3816350"/>
          <p14:tracePt t="72032" x="2716213" y="3854450"/>
          <p14:tracePt t="72044" x="2754313" y="3892550"/>
          <p14:tracePt t="72057" x="2790825" y="3905250"/>
          <p14:tracePt t="72069" x="2803525" y="3916363"/>
          <p14:tracePt t="72095" x="2816225" y="3916363"/>
          <p14:tracePt t="72147" x="2790825" y="3916363"/>
          <p14:tracePt t="72156" x="2741613" y="3916363"/>
          <p14:tracePt t="72167" x="2667000" y="3916363"/>
          <p14:tracePt t="72181" x="2628900" y="3905250"/>
          <p14:tracePt t="72194" x="2603500" y="3905250"/>
          <p14:tracePt t="72206" x="2578100" y="3905250"/>
          <p14:tracePt t="72218" x="2554288" y="3905250"/>
          <p14:tracePt t="72230" x="2528888" y="3905250"/>
          <p14:tracePt t="72242" x="2516188" y="3905250"/>
          <p14:tracePt t="72259" x="2503488" y="3905250"/>
          <p14:tracePt t="72272" x="2490788" y="3905250"/>
          <p14:tracePt t="72280" x="2452688" y="3905250"/>
          <p14:tracePt t="72292" x="2428875" y="3905250"/>
          <p14:tracePt t="72305" x="2390775" y="3916363"/>
          <p14:tracePt t="72317" x="2352675" y="3929063"/>
          <p14:tracePt t="72329" x="2316163" y="3929063"/>
          <p14:tracePt t="72340" x="2303463" y="3941763"/>
          <p14:tracePt t="72353" x="2278063" y="3941763"/>
          <p14:tracePt t="72365" x="2265363" y="3941763"/>
          <p14:tracePt t="72379" x="2252663" y="3941763"/>
          <p14:tracePt t="72405" x="2239963" y="3941763"/>
          <p14:tracePt t="72440" x="2228850" y="3941763"/>
          <p14:tracePt t="72452" x="2228850" y="3929063"/>
          <p14:tracePt t="72465" x="2228850" y="3916363"/>
          <p14:tracePt t="72490" x="2228850" y="3905250"/>
          <p14:tracePt t="72502" x="2228850" y="3892550"/>
          <p14:tracePt t="72518" x="2228850" y="3879850"/>
          <p14:tracePt t="72539" x="2228850" y="3867150"/>
          <p14:tracePt t="88063" x="2228850" y="3829050"/>
          <p14:tracePt t="88075" x="2216150" y="3767138"/>
          <p14:tracePt t="88087" x="2165350" y="3629025"/>
          <p14:tracePt t="88101" x="2103438" y="3479800"/>
          <p14:tracePt t="88112" x="1852613" y="3090863"/>
          <p14:tracePt t="88124" x="1427163" y="2540000"/>
          <p14:tracePt t="88138" x="1089025" y="2065338"/>
          <p14:tracePt t="88149" x="600075" y="1414463"/>
          <p14:tracePt t="88161" x="138113" y="950913"/>
          <p14:tracePt t="89325" x="738188" y="2716213"/>
          <p14:tracePt t="89325" x="1014413" y="3128963"/>
          <p14:tracePt t="89325" x="1150938" y="3328988"/>
          <p14:tracePt t="89325" x="1239838" y="3454400"/>
          <p14:tracePt t="89325" x="1314450" y="3541713"/>
          <p14:tracePt t="89325" x="1352550" y="3641725"/>
          <p14:tracePt t="89325" x="1401763" y="3654425"/>
          <p14:tracePt t="89325" x="1476375" y="3703638"/>
          <p14:tracePt t="89325" x="1577975" y="3803650"/>
          <p14:tracePt t="89325" x="1652588" y="3892550"/>
          <p14:tracePt t="89325" x="1727200" y="3979863"/>
          <p14:tracePt t="89325" x="1801813" y="4041775"/>
          <p14:tracePt t="89325" x="1865313" y="4079875"/>
          <p14:tracePt t="89325" x="1903413" y="4105275"/>
          <p14:tracePt t="89325" x="1939925" y="4129088"/>
          <p14:tracePt t="89325" x="1965325" y="4129088"/>
          <p14:tracePt t="89325" x="1978025" y="4154488"/>
          <p14:tracePt t="89325" x="1990725" y="4154488"/>
          <p14:tracePt t="89325" x="2003425" y="4167188"/>
          <p14:tracePt t="89325" x="2014538" y="4179888"/>
          <p14:tracePt t="89325" x="2027238" y="4179888"/>
          <p14:tracePt t="89325" x="2027238" y="4192588"/>
          <p14:tracePt t="89325" x="2039938" y="4192588"/>
          <p14:tracePt t="89325" x="2052638" y="4192588"/>
          <p14:tracePt t="89325" x="2065338" y="4205288"/>
          <p14:tracePt t="89325" x="2078038" y="4217988"/>
          <p14:tracePt t="89325" x="2090738" y="4217988"/>
          <p14:tracePt t="89325" x="2116138" y="4230688"/>
          <p14:tracePt t="89325" x="2152650" y="4254500"/>
          <p14:tracePt t="89325" x="2203450" y="4279900"/>
          <p14:tracePt t="89325" x="2228850" y="4292600"/>
          <p14:tracePt t="89325" x="2239963" y="4292600"/>
          <p14:tracePt t="89325" x="2239963" y="4305300"/>
          <p14:tracePt t="89325" x="2252663" y="4305300"/>
          <p14:tracePt t="89325" x="2265363" y="4279900"/>
          <p14:tracePt t="89325" x="2265363" y="4254500"/>
          <p14:tracePt t="89325" x="2265363" y="4241800"/>
          <p14:tracePt t="89325" x="2265363" y="4230688"/>
          <p14:tracePt t="89325" x="2265363" y="4217988"/>
          <p14:tracePt t="89325" x="2265363" y="4205288"/>
          <p14:tracePt t="89325" x="2278063" y="4205288"/>
          <p14:tracePt t="89325" x="2290763" y="4205288"/>
          <p14:tracePt t="89325" x="2303463" y="4205288"/>
          <p14:tracePt t="89325" x="2316163" y="4205288"/>
          <p14:tracePt t="89325" x="2328863" y="4205288"/>
          <p14:tracePt t="89325" x="2339975" y="4205288"/>
          <p14:tracePt t="89325" x="2352675" y="4205288"/>
          <p14:tracePt t="89325" x="2365375" y="4205288"/>
          <p14:tracePt t="89325" x="2378075" y="4205288"/>
          <p14:tracePt t="89325" x="2378075" y="4217988"/>
          <p14:tracePt t="89325" x="2365375" y="4217988"/>
          <p14:tracePt t="89325" x="2352675" y="4217988"/>
          <p14:tracePt t="89325" x="2339975" y="4217988"/>
          <p14:tracePt t="89325" x="2328863" y="4205288"/>
          <p14:tracePt t="89325" x="2316163" y="4205288"/>
          <p14:tracePt t="89325" x="2290763" y="4205288"/>
          <p14:tracePt t="89325" x="2278063" y="4205288"/>
          <p14:tracePt t="89325" x="2265363" y="4205288"/>
          <p14:tracePt t="89325" x="2252663" y="4205288"/>
          <p14:tracePt t="89325" x="2239963" y="4205288"/>
          <p14:tracePt t="89325" x="2228850" y="4205288"/>
          <p14:tracePt t="89325" x="2216150" y="4205288"/>
          <p14:tracePt t="89325" x="2216150" y="4192588"/>
          <p14:tracePt t="89325" x="2190750" y="4141788"/>
          <p14:tracePt t="89325" x="2139950" y="4092575"/>
          <p14:tracePt t="89325" x="2027238" y="3905250"/>
          <p14:tracePt t="89325" x="1903413" y="3616325"/>
          <p14:tracePt t="89325" x="1765300" y="3354388"/>
          <p14:tracePt t="89325" x="1677988" y="3103563"/>
          <p14:tracePt t="89325" x="1589088" y="2678113"/>
          <p14:tracePt t="89325" x="1539875" y="2339975"/>
          <p14:tracePt t="89325" x="1501775" y="2027238"/>
          <p14:tracePt t="89325" x="1476375" y="1639888"/>
          <p14:tracePt t="89325" x="1465263" y="1463675"/>
          <p14:tracePt t="89325" x="1452563" y="1339850"/>
          <p14:tracePt t="89325" x="1439863" y="1263650"/>
          <p14:tracePt t="89325" x="1427163" y="1227138"/>
          <p14:tracePt t="89325" x="1414463" y="1201738"/>
          <p14:tracePt t="89325" x="1414463" y="1189038"/>
          <p14:tracePt t="89325" x="1414463" y="1176338"/>
          <p14:tracePt t="89325" x="1389063" y="1227138"/>
          <p14:tracePt t="89325" x="1301750" y="1450975"/>
          <p14:tracePt t="89325" x="1150938" y="1714500"/>
          <p14:tracePt t="89325" x="989013" y="2014538"/>
          <p14:tracePt t="89325" x="850900" y="2365375"/>
          <p14:tracePt t="89325" x="738188" y="2616200"/>
          <p14:tracePt t="89325" x="676275" y="2752725"/>
          <p14:tracePt t="89325" x="612775" y="2852738"/>
          <p14:tracePt t="89325" x="600075" y="2890838"/>
          <p14:tracePt t="89325" x="576263" y="2903538"/>
          <p14:tracePt t="89325" x="576263" y="2916238"/>
          <p14:tracePt t="89325" x="538163" y="2828925"/>
          <p14:tracePt t="89325" x="287338" y="2465388"/>
          <p14:tracePt t="89511" x="476250" y="1489075"/>
          <p14:tracePt t="89526" x="701675" y="1801813"/>
          <p14:tracePt t="89536" x="950913" y="2227263"/>
          <p14:tracePt t="89548" x="1276350" y="2616200"/>
          <p14:tracePt t="89561" x="1639888" y="2978150"/>
          <p14:tracePt t="89574" x="1878013" y="3354388"/>
          <p14:tracePt t="89586" x="2065338" y="3716338"/>
          <p14:tracePt t="89597" x="2165350" y="3929063"/>
          <p14:tracePt t="89609" x="2228850" y="4054475"/>
          <p14:tracePt t="89624" x="2265363" y="4129088"/>
          <p14:tracePt t="89636" x="2265363" y="4154488"/>
          <p14:tracePt t="89650" x="2265363" y="4167188"/>
          <p14:tracePt t="89659" x="2265363" y="4192588"/>
          <p14:tracePt t="89759" x="2290763" y="4254500"/>
          <p14:tracePt t="90006" x="2316163" y="4241800"/>
          <p14:tracePt t="90019" x="2378075" y="4205288"/>
          <p14:tracePt t="90031" x="2452688" y="4154488"/>
          <p14:tracePt t="90044" x="2516188" y="4117975"/>
          <p14:tracePt t="90055" x="2565400" y="4092575"/>
          <p14:tracePt t="90068" x="2603500" y="4079875"/>
          <p14:tracePt t="90081" x="2616200" y="4079875"/>
          <p14:tracePt t="90092" x="2628900" y="4079875"/>
          <p14:tracePt t="90104" x="2641600" y="4079875"/>
          <p14:tracePt t="90146" x="2641600" y="4092575"/>
          <p14:tracePt t="90180" x="2641600" y="4105275"/>
          <p14:tracePt t="90217" x="2641600" y="4117975"/>
          <p14:tracePt t="90242" x="2641600" y="4141788"/>
          <p14:tracePt t="90270" x="2641600" y="4154488"/>
          <p14:tracePt t="90291" x="2641600" y="4167188"/>
          <p14:tracePt t="90303" x="2628900" y="4167188"/>
          <p14:tracePt t="90328" x="2628900" y="4179888"/>
          <p14:tracePt t="90341" x="2616200" y="4192588"/>
          <p14:tracePt t="90353" x="2603500" y="4192588"/>
          <p14:tracePt t="90365" x="2603500" y="4205288"/>
          <p14:tracePt t="90376" x="2590800" y="4205288"/>
          <p14:tracePt t="102702" x="2565400" y="4205288"/>
          <p14:tracePt t="102714" x="2528888" y="4205288"/>
          <p14:tracePt t="102727" x="2503488" y="4205288"/>
          <p14:tracePt t="102738" x="2478088" y="4205288"/>
          <p14:tracePt t="102755" x="2452688" y="4205288"/>
          <p14:tracePt t="102763" x="2428875" y="4205288"/>
          <p14:tracePt t="102776" x="2403475" y="4230688"/>
          <p14:tracePt t="102791" x="2365375" y="4254500"/>
          <p14:tracePt t="102800" x="2316163" y="4292600"/>
          <p14:tracePt t="102812" x="2265363" y="4330700"/>
          <p14:tracePt t="102825" x="2203450" y="4354513"/>
          <p14:tracePt t="102837" x="2165350" y="4367213"/>
          <p14:tracePt t="102848" x="2127250" y="4392613"/>
          <p14:tracePt t="102860" x="2090738" y="4405313"/>
          <p14:tracePt t="102877" x="2078038" y="4418013"/>
          <p14:tracePt t="102887" x="2065338" y="4430713"/>
          <p14:tracePt t="102898" x="2065338" y="4454525"/>
          <p14:tracePt t="102911" x="2052638" y="4454525"/>
          <p14:tracePt t="102923" x="2052638" y="4479925"/>
          <p14:tracePt t="102935" x="2065338" y="4505325"/>
          <p14:tracePt t="102948" x="2127250" y="4518025"/>
          <p14:tracePt t="102960" x="2165350" y="4554538"/>
          <p14:tracePt t="102973" x="2190750" y="4579938"/>
          <p14:tracePt t="102985" x="2216150" y="4618038"/>
          <p14:tracePt t="103001" x="2216150" y="4630738"/>
          <p14:tracePt t="103022" x="2216150" y="4656138"/>
          <p14:tracePt t="103047" x="2228850" y="4656138"/>
          <p14:tracePt t="103135" x="2228850" y="4667250"/>
          <p14:tracePt t="103159" x="2239963" y="4679950"/>
          <p14:tracePt t="103185" x="2239963" y="4692650"/>
          <p14:tracePt t="103197" x="2239963" y="4705350"/>
          <p14:tracePt t="103209" x="2252663" y="4705350"/>
          <p14:tracePt t="103222" x="2252663" y="4718050"/>
          <p14:tracePt t="117025" x="2252663" y="4667250"/>
          <p14:tracePt t="117038" x="2152650" y="4305300"/>
          <p14:tracePt t="117051" x="1903413" y="3654425"/>
          <p14:tracePt t="117062" x="1539875" y="2916238"/>
          <p14:tracePt t="117078" x="1189038" y="2290763"/>
          <p14:tracePt t="117087" x="901700" y="1601788"/>
          <p14:tracePt t="117100" x="725488" y="1176338"/>
          <p14:tracePt t="117114" x="588963" y="889000"/>
          <p14:tracePt t="117124" x="476250" y="688975"/>
          <p14:tracePt t="117137" x="363538" y="487363"/>
          <p14:tracePt t="117149" x="274638" y="400050"/>
          <p14:tracePt t="117165" x="212725" y="325438"/>
          <p14:tracePt t="117173" x="163513" y="274638"/>
          <p14:tracePt t="117186" x="112713" y="238125"/>
          <p14:tracePt t="117203" x="87313" y="225425"/>
          <p14:tracePt t="117214" x="61913" y="212725"/>
          <p14:tracePt t="117223" x="38100" y="187325"/>
          <p14:tracePt t="117234" x="25400" y="187325"/>
          <p14:tracePt t="117248" x="0" y="1746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751096" y="47534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/>
              <a:t>TCP Window Principle</a:t>
            </a:r>
            <a:endParaRPr lang="en-US" altLang="en-US" b="1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2FA4837F-33F0-4200-96DC-ED35AD4A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940" y="1756231"/>
            <a:ext cx="4937125" cy="261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F3C22FD-AE38-4DD7-92FA-C457CD12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39" y="1756230"/>
            <a:ext cx="4572000" cy="261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3536FE-0392-4DF7-810A-0DA48FA55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4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33"/>
    </mc:Choice>
    <mc:Fallback xmlns="">
      <p:transition spd="slow" advTm="70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51" x="2928938" y="1263650"/>
          <p14:tracePt t="16859" x="2928938" y="1289050"/>
          <p14:tracePt t="16868" x="2928938" y="1339850"/>
          <p14:tracePt t="16880" x="2967038" y="1376363"/>
          <p14:tracePt t="16894" x="3054350" y="1439863"/>
          <p14:tracePt t="16907" x="3392488" y="1652588"/>
          <p14:tracePt t="16925" x="3805238" y="2001838"/>
          <p14:tracePt t="16931" x="4468813" y="2303463"/>
          <p14:tracePt t="16943" x="5094288" y="2578100"/>
          <p14:tracePt t="16956" x="5845175" y="2890838"/>
          <p14:tracePt t="16972" x="6508750" y="3216275"/>
          <p14:tracePt t="16979" x="7046913" y="3479800"/>
          <p14:tracePt t="16991" x="7561263" y="3667125"/>
          <p14:tracePt t="17006" x="7810500" y="3767138"/>
          <p14:tracePt t="17016" x="7910513" y="3803650"/>
          <p14:tracePt t="17028" x="7974013" y="3816350"/>
          <p14:tracePt t="17042" x="7986713" y="3816350"/>
          <p14:tracePt t="17056" x="7999413" y="3829050"/>
          <p14:tracePt t="17066" x="7999413" y="3841750"/>
          <p14:tracePt t="17178" x="8061325" y="3841750"/>
          <p14:tracePt t="17190" x="8135938" y="3841750"/>
          <p14:tracePt t="17202" x="8223250" y="3841750"/>
          <p14:tracePt t="17218" x="8261350" y="3841750"/>
          <p14:tracePt t="17228" x="8274050" y="3841750"/>
          <p14:tracePt t="17252" x="8248650" y="3841750"/>
          <p14:tracePt t="17265" x="8174038" y="3841750"/>
          <p14:tracePt t="17277" x="8086725" y="3841750"/>
          <p14:tracePt t="17290" x="7974013" y="3841750"/>
          <p14:tracePt t="17301" x="7797800" y="3854450"/>
          <p14:tracePt t="17314" x="7648575" y="3892550"/>
          <p14:tracePt t="17327" x="7548563" y="3916363"/>
          <p14:tracePt t="17342" x="7497763" y="3929063"/>
          <p14:tracePt t="17351" x="7472363" y="3929063"/>
          <p14:tracePt t="17364" x="7472363" y="3941763"/>
          <p14:tracePt t="17375" x="7459663" y="3941763"/>
          <p14:tracePt t="23762" x="7435850" y="3941763"/>
          <p14:tracePt t="23774" x="7410450" y="3941763"/>
          <p14:tracePt t="23787" x="7359650" y="3954463"/>
          <p14:tracePt t="23799" x="7272338" y="3979863"/>
          <p14:tracePt t="23817" x="7197725" y="4017963"/>
          <p14:tracePt t="23825" x="7134225" y="4041775"/>
          <p14:tracePt t="23835" x="7085013" y="4092575"/>
          <p14:tracePt t="23848" x="7034213" y="4129088"/>
          <p14:tracePt t="23859" x="6972300" y="4167188"/>
          <p14:tracePt t="23871" x="6884988" y="4217988"/>
          <p14:tracePt t="23883" x="6759575" y="4254500"/>
          <p14:tracePt t="23896" x="6659563" y="4305300"/>
          <p14:tracePt t="23915" x="6572250" y="4341813"/>
          <p14:tracePt t="23922" x="6521450" y="4379913"/>
          <p14:tracePt t="23937" x="6496050" y="4392613"/>
          <p14:tracePt t="23945" x="6472238" y="4405313"/>
          <p14:tracePt t="23958" x="6446838" y="4430713"/>
          <p14:tracePt t="23970" x="6434138" y="4430713"/>
          <p14:tracePt t="23983" x="6421438" y="4430713"/>
          <p14:tracePt t="23995" x="6396038" y="4443413"/>
          <p14:tracePt t="24007" x="6370638" y="4454525"/>
          <p14:tracePt t="24020" x="6359525" y="4454525"/>
          <p14:tracePt t="24034" x="6334125" y="4454525"/>
          <p14:tracePt t="24044" x="6283325" y="4454525"/>
          <p14:tracePt t="24060" x="6196013" y="4479925"/>
          <p14:tracePt t="24070" x="6108700" y="4492625"/>
          <p14:tracePt t="24083" x="6021388" y="4492625"/>
          <p14:tracePt t="24094" x="5908675" y="4492625"/>
          <p14:tracePt t="24106" x="5657850" y="4492625"/>
          <p14:tracePt t="24120" x="5332413" y="4467225"/>
          <p14:tracePt t="24134" x="5032375" y="4418013"/>
          <p14:tracePt t="24144" x="4668838" y="4330700"/>
          <p14:tracePt t="24156" x="4343400" y="4279900"/>
          <p14:tracePt t="24168" x="4168775" y="4217988"/>
          <p14:tracePt t="24184" x="4056063" y="4167188"/>
          <p14:tracePt t="24194" x="4005263" y="4105275"/>
          <p14:tracePt t="24205" x="4005263" y="4041775"/>
          <p14:tracePt t="24405" x="3917950" y="4029075"/>
          <p14:tracePt t="24418" x="3805238" y="3979863"/>
          <p14:tracePt t="24432" x="3679825" y="3892550"/>
          <p14:tracePt t="24442" x="3579813" y="3779838"/>
          <p14:tracePt t="24454" x="3530600" y="3667125"/>
          <p14:tracePt t="24466" x="3492500" y="3590925"/>
          <p14:tracePt t="24477" x="3492500" y="3529013"/>
          <p14:tracePt t="24490" x="3541713" y="3467100"/>
          <p14:tracePt t="24502" x="3743325" y="3378200"/>
          <p14:tracePt t="24514" x="4156075" y="3241675"/>
          <p14:tracePt t="24527" x="4494213" y="3141663"/>
          <p14:tracePt t="24539" x="4868863" y="3065463"/>
          <p14:tracePt t="24555" x="5157788" y="3028950"/>
          <p14:tracePt t="24565" x="5319713" y="3016250"/>
          <p14:tracePt t="24576" x="5419725" y="3016250"/>
          <p14:tracePt t="24589" x="5457825" y="3016250"/>
          <p14:tracePt t="24602" x="5470525" y="3016250"/>
          <p14:tracePt t="24614" x="5495925" y="3016250"/>
          <p14:tracePt t="24739" x="5483225" y="3016250"/>
          <p14:tracePt t="24752" x="5445125" y="3016250"/>
          <p14:tracePt t="24763" x="5383213" y="3016250"/>
          <p14:tracePt t="24776" x="5307013" y="3016250"/>
          <p14:tracePt t="24787" x="5257800" y="3028950"/>
          <p14:tracePt t="24803" x="5181600" y="3041650"/>
          <p14:tracePt t="24813" x="5106988" y="3054350"/>
          <p14:tracePt t="24825" x="5032375" y="3065463"/>
          <p14:tracePt t="24838" x="4868863" y="3090863"/>
          <p14:tracePt t="24849" x="4743450" y="3103563"/>
          <p14:tracePt t="24861" x="4656138" y="3116263"/>
          <p14:tracePt t="24874" x="4581525" y="3128963"/>
          <p14:tracePt t="24886" x="4543425" y="3141663"/>
          <p14:tracePt t="24905" x="4518025" y="3141663"/>
          <p14:tracePt t="24921" x="4494213" y="3154363"/>
          <p14:tracePt t="24927" x="4456113" y="3154363"/>
          <p14:tracePt t="24937" x="4418013" y="3154363"/>
          <p14:tracePt t="24948" x="4356100" y="3154363"/>
          <p14:tracePt t="24961" x="4256088" y="3154363"/>
          <p14:tracePt t="24973" x="4181475" y="3154363"/>
          <p14:tracePt t="24989" x="4117975" y="3154363"/>
          <p14:tracePt t="24998" x="4056063" y="3165475"/>
          <p14:tracePt t="25011" x="4017963" y="3165475"/>
          <p14:tracePt t="25023" x="3979863" y="3165475"/>
          <p14:tracePt t="25039" x="3943350" y="3165475"/>
          <p14:tracePt t="25056" x="3892550" y="3165475"/>
          <p14:tracePt t="25063" x="3817938" y="3165475"/>
          <p14:tracePt t="25073" x="3692525" y="3178175"/>
          <p14:tracePt t="25086" x="3605213" y="3178175"/>
          <p14:tracePt t="25097" x="3530600" y="3178175"/>
          <p14:tracePt t="25110" x="3454400" y="3178175"/>
          <p14:tracePt t="25123" x="3379788" y="3178175"/>
          <p14:tracePt t="25134" x="3254375" y="3178175"/>
          <p14:tracePt t="25146" x="3092450" y="3178175"/>
          <p14:tracePt t="25160" x="2979738" y="3178175"/>
          <p14:tracePt t="25173" x="2879725" y="3178175"/>
          <p14:tracePt t="25186" x="2828925" y="3178175"/>
          <p14:tracePt t="25196" x="2767013" y="3178175"/>
          <p14:tracePt t="25210" x="2728913" y="3178175"/>
          <p14:tracePt t="25224" x="2703513" y="3178175"/>
          <p14:tracePt t="25233" x="2678113" y="3165475"/>
          <p14:tracePt t="25246" x="2667000" y="3154363"/>
          <p14:tracePt t="25259" x="2641600" y="3154363"/>
          <p14:tracePt t="25273" x="2628900" y="3154363"/>
          <p14:tracePt t="25283" x="2616200" y="3154363"/>
          <p14:tracePt t="25311" x="2603500" y="3141663"/>
          <p14:tracePt t="28913" x="2590800" y="3190875"/>
          <p14:tracePt t="28925" x="2541588" y="3290888"/>
          <p14:tracePt t="28941" x="2503488" y="3378200"/>
          <p14:tracePt t="28950" x="2452688" y="3479800"/>
          <p14:tracePt t="28962" x="2428875" y="3567113"/>
          <p14:tracePt t="28973" x="2416175" y="3641725"/>
          <p14:tracePt t="28986" x="2416175" y="3729038"/>
          <p14:tracePt t="28999" x="2416175" y="3779838"/>
          <p14:tracePt t="29011" x="2416175" y="3816350"/>
          <p14:tracePt t="29024" x="2428875" y="3854450"/>
          <p14:tracePt t="29037" x="2441575" y="3854450"/>
          <p14:tracePt t="29048" x="2452688" y="3867150"/>
          <p14:tracePt t="29063" x="2490788" y="3867150"/>
          <p14:tracePt t="29074" x="2528888" y="3867150"/>
          <p14:tracePt t="29087" x="2554288" y="3879850"/>
          <p14:tracePt t="29097" x="2578100" y="3879850"/>
          <p14:tracePt t="29109" x="2590800" y="3879850"/>
          <p14:tracePt t="29122" x="2616200" y="3879850"/>
          <p14:tracePt t="29137" x="2628900" y="3892550"/>
          <p14:tracePt t="29147" x="2641600" y="3892550"/>
          <p14:tracePt t="29159" x="2654300" y="3892550"/>
          <p14:tracePt t="29172" x="2678113" y="3905250"/>
          <p14:tracePt t="29187" x="2690813" y="3905250"/>
          <p14:tracePt t="29197" x="2728913" y="3916363"/>
          <p14:tracePt t="29208" x="2790825" y="3929063"/>
          <p14:tracePt t="29221" x="2867025" y="3929063"/>
          <p14:tracePt t="29233" x="2954338" y="3929063"/>
          <p14:tracePt t="29246" x="3028950" y="3929063"/>
          <p14:tracePt t="29258" x="3054350" y="3929063"/>
          <p14:tracePt t="29271" x="3092450" y="3929063"/>
          <p14:tracePt t="29283" x="3103563" y="3929063"/>
          <p14:tracePt t="29296" x="3116263" y="3929063"/>
          <p14:tracePt t="29311" x="3128963" y="3929063"/>
          <p14:tracePt t="29383" x="3067050" y="3929063"/>
          <p14:tracePt t="29395" x="2967038" y="3929063"/>
          <p14:tracePt t="29408" x="2879725" y="3929063"/>
          <p14:tracePt t="29421" x="2828925" y="3929063"/>
          <p14:tracePt t="29437" x="2803525" y="3929063"/>
          <p14:tracePt t="29445" x="2778125" y="3929063"/>
          <p14:tracePt t="29530" x="2790825" y="3929063"/>
          <p14:tracePt t="29544" x="2841625" y="3929063"/>
          <p14:tracePt t="29559" x="2916238" y="3929063"/>
          <p14:tracePt t="29567" x="2967038" y="3905250"/>
          <p14:tracePt t="29579" x="3016250" y="3905250"/>
          <p14:tracePt t="29592" x="3028950" y="3892550"/>
          <p14:tracePt t="29604" x="3041650" y="3892550"/>
          <p14:tracePt t="32116" x="3041650" y="3867150"/>
          <p14:tracePt t="32128" x="3003550" y="3829050"/>
          <p14:tracePt t="32141" x="2954338" y="3779838"/>
          <p14:tracePt t="32154" x="2828925" y="3729038"/>
          <p14:tracePt t="32173" x="2754313" y="3692525"/>
          <p14:tracePt t="32181" x="2690813" y="3667125"/>
          <p14:tracePt t="32191" x="2667000" y="3667125"/>
          <p14:tracePt t="32204" x="2641600" y="3667125"/>
          <p14:tracePt t="32228" x="2641600" y="3654425"/>
          <p14:tracePt t="32240" x="2628900" y="3654425"/>
          <p14:tracePt t="32293" x="2667000" y="3692525"/>
          <p14:tracePt t="32302" x="2754313" y="3754438"/>
          <p14:tracePt t="32316" x="2816225" y="3803650"/>
          <p14:tracePt t="32327" x="2879725" y="3841750"/>
          <p14:tracePt t="32340" x="2890838" y="3854450"/>
          <p14:tracePt t="32352" x="2903538" y="3854450"/>
          <p14:tracePt t="32364" x="2903538" y="3867150"/>
          <p14:tracePt t="32400" x="2916238" y="3867150"/>
          <p14:tracePt t="36436" x="2879725" y="3867150"/>
          <p14:tracePt t="36449" x="2841625" y="3867150"/>
          <p14:tracePt t="36460" x="2816225" y="3867150"/>
          <p14:tracePt t="36472" x="2778125" y="3854450"/>
          <p14:tracePt t="36489" x="2728913" y="3803650"/>
          <p14:tracePt t="36497" x="2716213" y="3779838"/>
          <p14:tracePt t="36509" x="2703513" y="3767138"/>
          <p14:tracePt t="36522" x="2690813" y="3741738"/>
          <p14:tracePt t="36547" x="2690813" y="3729038"/>
          <p14:tracePt t="36558" x="2778125" y="3703638"/>
          <p14:tracePt t="36570" x="2903538" y="3692525"/>
          <p14:tracePt t="36583" x="3167063" y="3692525"/>
          <p14:tracePt t="36595" x="3429000" y="3692525"/>
          <p14:tracePt t="36610" x="3605213" y="3729038"/>
          <p14:tracePt t="36621" x="3705225" y="3779838"/>
          <p14:tracePt t="36635" x="3817938" y="3829050"/>
          <p14:tracePt t="36646" x="3905250" y="3854450"/>
          <p14:tracePt t="36657" x="3979863" y="3879850"/>
          <p14:tracePt t="36670" x="4043363" y="3892550"/>
          <p14:tracePt t="36684" x="4081463" y="3905250"/>
          <p14:tracePt t="36695" x="4117975" y="3916363"/>
          <p14:tracePt t="36707" x="4143375" y="3916363"/>
          <p14:tracePt t="36718" x="4156075" y="3916363"/>
          <p14:tracePt t="36734" x="4168775" y="3916363"/>
          <p14:tracePt t="36744" x="4181475" y="3916363"/>
          <p14:tracePt t="36756" x="4192588" y="3916363"/>
          <p14:tracePt t="36768" x="4205288" y="3916363"/>
          <p14:tracePt t="36780" x="4205288" y="3929063"/>
          <p14:tracePt t="37177" x="4130675" y="3841750"/>
          <p14:tracePt t="37190" x="3879850" y="3516313"/>
          <p14:tracePt t="37202" x="3441700" y="3065463"/>
          <p14:tracePt t="37215" x="3003550" y="2352675"/>
          <p14:tracePt t="37227" x="2390775" y="1476375"/>
          <p14:tracePt t="37242" x="1778000" y="688975"/>
          <p14:tracePt t="38029" x="5670550" y="363538"/>
          <p14:tracePt t="38029" x="6359525" y="612775"/>
          <p14:tracePt t="38029" x="6846888" y="801688"/>
          <p14:tracePt t="38029" x="7097713" y="912813"/>
          <p14:tracePt t="38029" x="7223125" y="963613"/>
          <p14:tracePt t="38029" x="7310438" y="1001713"/>
          <p14:tracePt t="38029" x="7385050" y="1025525"/>
          <p14:tracePt t="38029" x="7385050" y="1038225"/>
          <p14:tracePt t="38029" x="7359650" y="1050925"/>
          <p14:tracePt t="38029" x="7172325" y="1063625"/>
          <p14:tracePt t="38029" x="6821488" y="1063625"/>
          <p14:tracePt t="38029" x="5921375" y="912813"/>
          <p14:tracePt t="38029" x="4894263" y="725488"/>
          <p14:tracePt t="38029" x="3843338" y="476250"/>
          <p14:tracePt t="38029" x="2741613" y="263525"/>
          <p14:tracePt t="38165" x="4092575" y="938213"/>
          <p14:tracePt t="38181" x="5232400" y="1589088"/>
          <p14:tracePt t="38190" x="6083300" y="2339975"/>
          <p14:tracePt t="38202" x="6772275" y="2840038"/>
          <p14:tracePt t="38214" x="7210425" y="3116263"/>
          <p14:tracePt t="38228" x="7385050" y="3241675"/>
          <p14:tracePt t="38240" x="7459663" y="3290888"/>
          <p14:tracePt t="38252" x="7472363" y="3316288"/>
          <p14:tracePt t="38289" x="7423150" y="3316288"/>
          <p14:tracePt t="38311" x="7310438" y="3278188"/>
          <p14:tracePt t="38318" x="7210425" y="3228975"/>
          <p14:tracePt t="38328" x="7110413" y="3178175"/>
          <p14:tracePt t="38338" x="6985000" y="3103563"/>
          <p14:tracePt t="38352" x="6772275" y="2990850"/>
          <p14:tracePt t="38364" x="6508750" y="2852738"/>
          <p14:tracePt t="38376" x="6321425" y="2765425"/>
          <p14:tracePt t="38389" x="6208713" y="2716213"/>
          <p14:tracePt t="38401" x="6108700" y="2690813"/>
          <p14:tracePt t="38413" x="6021388" y="2690813"/>
          <p14:tracePt t="38430" x="5957888" y="2690813"/>
          <p14:tracePt t="38438" x="5908675" y="2690813"/>
          <p14:tracePt t="38450" x="5883275" y="2690813"/>
          <p14:tracePt t="38463" x="5870575" y="2716213"/>
          <p14:tracePt t="38475" x="5857875" y="2716213"/>
          <p14:tracePt t="38488" x="5857875" y="2728913"/>
          <p14:tracePt t="38500" x="6034088" y="3016250"/>
          <p14:tracePt t="38513" x="6421438" y="3354388"/>
          <p14:tracePt t="38525" x="6934200" y="3692525"/>
          <p14:tracePt t="38537" x="7235825" y="3867150"/>
          <p14:tracePt t="38553" x="7372350" y="3954463"/>
          <p14:tracePt t="38561" x="7448550" y="3992563"/>
          <p14:tracePt t="38576" x="7472363" y="4005263"/>
          <p14:tracePt t="38587" x="7485063" y="4017963"/>
          <p14:tracePt t="38662" x="7472363" y="4017963"/>
          <p14:tracePt t="38677" x="7459663" y="4017963"/>
          <p14:tracePt t="38686" x="7448550" y="4017963"/>
          <p14:tracePt t="38699" x="7410450" y="4017963"/>
          <p14:tracePt t="38712" x="7397750" y="4017963"/>
          <p14:tracePt t="38724" x="7348538" y="4017963"/>
          <p14:tracePt t="38736" x="7272338" y="4029075"/>
          <p14:tracePt t="38749" x="7223125" y="4029075"/>
          <p14:tracePt t="38763" x="7172325" y="4029075"/>
          <p14:tracePt t="38773" x="7134225" y="4029075"/>
          <p14:tracePt t="38785" x="7110413" y="4029075"/>
          <p14:tracePt t="45626" x="7123113" y="4029075"/>
          <p14:tracePt t="45638" x="7146925" y="4029075"/>
          <p14:tracePt t="45652" x="7185025" y="4029075"/>
          <p14:tracePt t="45664" x="7223125" y="4029075"/>
          <p14:tracePt t="45677" x="7272338" y="4029075"/>
          <p14:tracePt t="45689" x="7297738" y="4029075"/>
          <p14:tracePt t="45703" x="7335838" y="4029075"/>
          <p14:tracePt t="45713" x="7348538" y="4029075"/>
          <p14:tracePt t="45726" x="7385050" y="4029075"/>
          <p14:tracePt t="45737" x="7397750" y="4029075"/>
          <p14:tracePt t="45750" x="7423150" y="4029075"/>
          <p14:tracePt t="45762" x="7459663" y="4029075"/>
          <p14:tracePt t="45775" x="7497763" y="4029075"/>
          <p14:tracePt t="45788" x="7572375" y="4029075"/>
          <p14:tracePt t="45799" x="7635875" y="4017963"/>
          <p14:tracePt t="45811" x="7697788" y="4005263"/>
          <p14:tracePt t="45827" x="7748588" y="4005263"/>
          <p14:tracePt t="45838" x="7785100" y="3992563"/>
          <p14:tracePt t="45848" x="7823200" y="3992563"/>
          <p14:tracePt t="45860" x="7874000" y="3979863"/>
          <p14:tracePt t="45874" x="7923213" y="3967163"/>
          <p14:tracePt t="45886" x="8061325" y="3941763"/>
          <p14:tracePt t="45898" x="8212138" y="3929063"/>
          <p14:tracePt t="45910" x="8348663" y="3905250"/>
          <p14:tracePt t="45924" x="8486775" y="3879850"/>
          <p14:tracePt t="45935" x="8650288" y="3879850"/>
          <p14:tracePt t="45951" x="8863013" y="3867150"/>
          <p14:tracePt t="45959" x="9024938" y="3854450"/>
          <p14:tracePt t="45971" x="9137650" y="3829050"/>
          <p14:tracePt t="45985" x="9224963" y="3829050"/>
          <p14:tracePt t="45997" x="9301163" y="3829050"/>
          <p14:tracePt t="46009" x="9363075" y="3829050"/>
          <p14:tracePt t="46022" x="9424988" y="3816350"/>
          <p14:tracePt t="46035" x="9450388" y="3816350"/>
          <p14:tracePt t="46047" x="9488488" y="3816350"/>
          <p14:tracePt t="46060" x="9501188" y="3816350"/>
          <p14:tracePt t="46120" x="9463088" y="3767138"/>
          <p14:tracePt t="46132" x="9413875" y="3729038"/>
          <p14:tracePt t="46145" x="9350375" y="3692525"/>
          <p14:tracePt t="46158" x="9312275" y="3667125"/>
          <p14:tracePt t="46170" x="9237663" y="3641725"/>
          <p14:tracePt t="46182" x="9137650" y="3616325"/>
          <p14:tracePt t="46198" x="8999538" y="3616325"/>
          <p14:tracePt t="46209" x="8874125" y="3616325"/>
          <p14:tracePt t="46220" x="8774113" y="3616325"/>
          <p14:tracePt t="46232" x="8686800" y="3629025"/>
          <p14:tracePt t="46245" x="8624888" y="3654425"/>
          <p14:tracePt t="46258" x="8561388" y="3692525"/>
          <p14:tracePt t="46270" x="8512175" y="3741738"/>
          <p14:tracePt t="46283" x="8499475" y="3767138"/>
          <p14:tracePt t="46295" x="8486775" y="3792538"/>
          <p14:tracePt t="46307" x="8486775" y="3841750"/>
          <p14:tracePt t="46324" x="8524875" y="3892550"/>
          <p14:tracePt t="46331" x="8574088" y="3916363"/>
          <p14:tracePt t="46345" x="8650288" y="3954463"/>
          <p14:tracePt t="46358" x="8737600" y="3967163"/>
          <p14:tracePt t="46368" x="8824913" y="3979863"/>
          <p14:tracePt t="46380" x="8912225" y="3979863"/>
          <p14:tracePt t="46395" x="9012238" y="3979863"/>
          <p14:tracePt t="46408" x="9075738" y="3979863"/>
          <p14:tracePt t="46426" x="9112250" y="3979863"/>
          <p14:tracePt t="46430" x="9124950" y="3979863"/>
          <p14:tracePt t="46467" x="9050338" y="3954463"/>
          <p14:tracePt t="46480" x="8937625" y="3916363"/>
          <p14:tracePt t="46492" x="8799513" y="3905250"/>
          <p14:tracePt t="46504" x="8661400" y="3892550"/>
          <p14:tracePt t="46517" x="8499475" y="3879850"/>
          <p14:tracePt t="46530" x="8361363" y="3854450"/>
          <p14:tracePt t="46542" x="8274050" y="3854450"/>
          <p14:tracePt t="46554" x="8235950" y="3854450"/>
          <p14:tracePt t="46566" x="8212138" y="3854450"/>
          <p14:tracePt t="46629" x="8223250" y="3854450"/>
          <p14:tracePt t="46641" x="8348663" y="3854450"/>
          <p14:tracePt t="46653" x="8499475" y="3854450"/>
          <p14:tracePt t="46665" x="8674100" y="3841750"/>
          <p14:tracePt t="46680" x="8937625" y="3803650"/>
          <p14:tracePt t="46691" x="9099550" y="3792538"/>
          <p14:tracePt t="46706" x="9199563" y="3779838"/>
          <p14:tracePt t="46715" x="9237663" y="3767138"/>
          <p14:tracePt t="46727" x="9250363" y="3767138"/>
          <p14:tracePt t="46751" x="9250363" y="3754438"/>
          <p14:tracePt t="46764" x="9175750" y="3729038"/>
          <p14:tracePt t="46776" x="8999538" y="3679825"/>
          <p14:tracePt t="46789" x="8799513" y="3667125"/>
          <p14:tracePt t="46801" x="8424863" y="3667125"/>
          <p14:tracePt t="46814" x="8148638" y="3667125"/>
          <p14:tracePt t="46829" x="8010525" y="3667125"/>
          <p14:tracePt t="46838" x="7923213" y="3667125"/>
          <p14:tracePt t="46850" x="7897813" y="3667125"/>
          <p14:tracePt t="46863" x="7886700" y="3667125"/>
          <p14:tracePt t="48015" x="7848600" y="3641725"/>
          <p14:tracePt t="48027" x="7635875" y="3479800"/>
          <p14:tracePt t="48039" x="7110413" y="3028950"/>
          <p14:tracePt t="48051" x="6246813" y="2227263"/>
          <p14:tracePt t="48064" x="5094288" y="1363663"/>
          <p14:tracePt t="48076" x="3805238" y="400050"/>
          <p14:tracePt t="49313" x="2767013" y="925513"/>
          <p14:tracePt t="49325" x="3817938" y="1639888"/>
          <p14:tracePt t="49338" x="4656138" y="2178050"/>
          <p14:tracePt t="49350" x="5332413" y="2652713"/>
          <p14:tracePt t="49362" x="5995988" y="3203575"/>
          <p14:tracePt t="49374" x="6396038" y="3629025"/>
          <p14:tracePt t="49388" x="6659563" y="3967163"/>
          <p14:tracePt t="49399" x="6859588" y="4279900"/>
          <p14:tracePt t="49417" x="7046913" y="4518025"/>
          <p14:tracePt t="49425" x="7185025" y="4679950"/>
          <p14:tracePt t="49438" x="7285038" y="4756150"/>
          <p14:tracePt t="49452" x="7372350" y="4805363"/>
          <p14:tracePt t="49462" x="7410450" y="4818063"/>
          <p14:tracePt t="49475" x="7423150" y="4830763"/>
          <p14:tracePt t="49488" x="7448550" y="4830763"/>
          <p14:tracePt t="49511" x="7459663" y="4830763"/>
          <p14:tracePt t="49540" x="7497763" y="4792663"/>
          <p14:tracePt t="49549" x="7548563" y="4679950"/>
          <p14:tracePt t="49561" x="7610475" y="4592638"/>
          <p14:tracePt t="49573" x="7685088" y="4518025"/>
          <p14:tracePt t="49585" x="7773988" y="4454525"/>
          <p14:tracePt t="49598" x="7923213" y="4405313"/>
          <p14:tracePt t="49610" x="8061325" y="4379913"/>
          <p14:tracePt t="49622" x="8148638" y="4354513"/>
          <p14:tracePt t="49636" x="8186738" y="4341813"/>
          <p14:tracePt t="49647" x="8199438" y="4341813"/>
          <p14:tracePt t="49684" x="8061325" y="4305300"/>
          <p14:tracePt t="49698" x="7874000" y="4279900"/>
          <p14:tracePt t="49710" x="7723188" y="4241800"/>
          <p14:tracePt t="49723" x="7561263" y="4205288"/>
          <p14:tracePt t="49735" x="7385050" y="4179888"/>
          <p14:tracePt t="49747" x="7235825" y="4167188"/>
          <p14:tracePt t="49760" x="7134225" y="4141788"/>
          <p14:tracePt t="49773" x="7097713" y="4141788"/>
          <p14:tracePt t="49788" x="7072313" y="4129088"/>
          <p14:tracePt t="49970" x="7046913" y="4092575"/>
          <p14:tracePt t="49982" x="7010400" y="4079875"/>
          <p14:tracePt t="49994" x="6985000" y="4054475"/>
          <p14:tracePt t="50008" x="6959600" y="4054475"/>
          <p14:tracePt t="50018" x="6921500" y="4041775"/>
          <p14:tracePt t="50035" x="6834188" y="4029075"/>
          <p14:tracePt t="50044" x="6746875" y="4029075"/>
          <p14:tracePt t="50057" x="6684963" y="4017963"/>
          <p14:tracePt t="50070" x="6659563" y="4017963"/>
          <p14:tracePt t="50080" x="6646863" y="4017963"/>
          <p14:tracePt t="50092" x="6634163" y="4017963"/>
          <p14:tracePt t="50143" x="6759575" y="3979863"/>
          <p14:tracePt t="50160" x="6872288" y="3954463"/>
          <p14:tracePt t="50169" x="6946900" y="3941763"/>
          <p14:tracePt t="50180" x="6972300" y="3929063"/>
          <p14:tracePt t="50194" x="6985000" y="3929063"/>
          <p14:tracePt t="50206" x="6997700" y="3929063"/>
          <p14:tracePt t="50403" x="7034213" y="3929063"/>
          <p14:tracePt t="50419" x="7046913" y="3929063"/>
          <p14:tracePt t="50428" x="7085013" y="3916363"/>
          <p14:tracePt t="50749" x="7085013" y="3905250"/>
          <p14:tracePt t="50790" x="7085013" y="3892550"/>
          <p14:tracePt t="50825" x="7085013" y="3879850"/>
          <p14:tracePt t="50837" x="7085013" y="3867150"/>
          <p14:tracePt t="50947" x="7085013" y="3854450"/>
          <p14:tracePt t="50960" x="7085013" y="3841750"/>
          <p14:tracePt t="50985" x="7085013" y="3829050"/>
          <p14:tracePt t="51010" x="7085013" y="3816350"/>
          <p14:tracePt t="51038" x="7072313" y="3816350"/>
          <p14:tracePt t="51047" x="7072313" y="3803650"/>
          <p14:tracePt t="51369" x="7059613" y="3803650"/>
          <p14:tracePt t="51381" x="7059613" y="3792538"/>
          <p14:tracePt t="51442" x="7046913" y="3792538"/>
          <p14:tracePt t="52208" x="7046913" y="3779838"/>
          <p14:tracePt t="54180" x="7046913" y="3767138"/>
          <p14:tracePt t="55712" x="7059613" y="3767138"/>
          <p14:tracePt t="55786" x="7072313" y="3767138"/>
          <p14:tracePt t="55801" x="7085013" y="3767138"/>
          <p14:tracePt t="55811" x="7110413" y="3767138"/>
          <p14:tracePt t="55824" x="7123113" y="3767138"/>
          <p14:tracePt t="55836" x="7134225" y="3767138"/>
          <p14:tracePt t="55848" x="7146925" y="3767138"/>
          <p14:tracePt t="55862" x="7159625" y="3767138"/>
          <p14:tracePt t="55872" x="7172325" y="3767138"/>
          <p14:tracePt t="55898" x="7185025" y="3767138"/>
          <p14:tracePt t="55926" x="7197725" y="3767138"/>
          <p14:tracePt t="55946" x="7223125" y="3767138"/>
          <p14:tracePt t="55960" x="7235825" y="3767138"/>
          <p14:tracePt t="55972" x="7272338" y="3767138"/>
          <p14:tracePt t="55984" x="7323138" y="3767138"/>
          <p14:tracePt t="55995" x="7385050" y="3754438"/>
          <p14:tracePt t="56008" x="7459663" y="3754438"/>
          <p14:tracePt t="56020" x="7497763" y="3754438"/>
          <p14:tracePt t="56033" x="7535863" y="3754438"/>
          <p14:tracePt t="56049" x="7572375" y="3741738"/>
          <p14:tracePt t="56057" x="7597775" y="3741738"/>
          <p14:tracePt t="56070" x="7623175" y="3729038"/>
          <p14:tracePt t="56082" x="7661275" y="3729038"/>
          <p14:tracePt t="56095" x="7673975" y="3729038"/>
          <p14:tracePt t="56381" x="7673975" y="3703638"/>
          <p14:tracePt t="56393" x="7648575" y="3629025"/>
          <p14:tracePt t="56404" x="7597775" y="3579813"/>
          <p14:tracePt t="56417" x="7523163" y="3490913"/>
          <p14:tracePt t="56430" x="7410450" y="3429000"/>
          <p14:tracePt t="56441" x="7297738" y="3378200"/>
          <p14:tracePt t="56453" x="7223125" y="3316288"/>
          <p14:tracePt t="56466" x="7159625" y="3278188"/>
          <p14:tracePt t="56479" x="7123113" y="3228975"/>
          <p14:tracePt t="56490" x="7097713" y="3203575"/>
          <p14:tracePt t="56502" x="7072313" y="3178175"/>
          <p14:tracePt t="56516" x="7072313" y="3154363"/>
          <p14:tracePt t="56528" x="7059613" y="3154363"/>
          <p14:tracePt t="56539" x="7059613" y="3141663"/>
          <p14:tracePt t="56589" x="7059613" y="3128963"/>
          <p14:tracePt t="56702" x="7046913" y="3116263"/>
          <p14:tracePt t="56714" x="7046913" y="3103563"/>
          <p14:tracePt t="56726" x="7034213" y="3078163"/>
          <p14:tracePt t="56750" x="7034213" y="3054350"/>
          <p14:tracePt t="56775" x="7021513" y="3041650"/>
          <p14:tracePt t="56787" x="7021513" y="3028950"/>
          <p14:tracePt t="56812" x="7010400" y="3016250"/>
          <p14:tracePt t="56849" x="6997700" y="3016250"/>
          <p14:tracePt t="56912" x="6997700" y="3003550"/>
          <p14:tracePt t="56961" x="6997700" y="2990850"/>
          <p14:tracePt t="56973" x="6997700" y="2978150"/>
          <p14:tracePt t="56986" x="6985000" y="2965450"/>
          <p14:tracePt t="57963" x="6985000" y="2978150"/>
          <p14:tracePt t="58001" x="6985000" y="2990850"/>
          <p14:tracePt t="58038" x="6985000" y="3003550"/>
          <p14:tracePt t="58074" x="6985000" y="3016250"/>
          <p14:tracePt t="58088" x="6985000" y="3028950"/>
          <p14:tracePt t="58162" x="6985000" y="3041650"/>
          <p14:tracePt t="59003" x="6997700" y="3041650"/>
          <p14:tracePt t="59015" x="7010400" y="3041650"/>
          <p14:tracePt t="59041" x="7021513" y="3041650"/>
          <p14:tracePt t="59065" x="7034213" y="3041650"/>
          <p14:tracePt t="59077" x="7046913" y="3041650"/>
          <p14:tracePt t="59164" x="7059613" y="3041650"/>
          <p14:tracePt t="59201" x="7072313" y="3041650"/>
          <p14:tracePt t="59226" x="7097713" y="3041650"/>
          <p14:tracePt t="59250" x="7110413" y="3041650"/>
          <p14:tracePt t="59337" x="7123113" y="3041650"/>
          <p14:tracePt t="59349" x="7146925" y="3041650"/>
          <p14:tracePt t="59374" x="7172325" y="3041650"/>
          <p14:tracePt t="59399" x="7185025" y="3041650"/>
          <p14:tracePt t="59411" x="7197725" y="3041650"/>
          <p14:tracePt t="59622" x="7210425" y="3041650"/>
          <p14:tracePt t="59635" x="7223125" y="3041650"/>
          <p14:tracePt t="59696" x="7235825" y="3041650"/>
          <p14:tracePt t="61695" x="7235825" y="3054350"/>
          <p14:tracePt t="61725" x="7235825" y="3065463"/>
          <p14:tracePt t="61737" x="7235825" y="3078163"/>
          <p14:tracePt t="62084" x="7246938" y="3078163"/>
          <p14:tracePt t="62095" x="7272338" y="3078163"/>
          <p14:tracePt t="62109" x="7310438" y="3090863"/>
          <p14:tracePt t="62121" x="7335838" y="3103563"/>
          <p14:tracePt t="62134" x="7359650" y="3103563"/>
          <p14:tracePt t="62158" x="7372350" y="3103563"/>
          <p14:tracePt t="62245" x="7348538" y="3103563"/>
          <p14:tracePt t="62257" x="7285038" y="3103563"/>
          <p14:tracePt t="62269" x="7235825" y="3103563"/>
          <p14:tracePt t="62281" x="7197725" y="3103563"/>
          <p14:tracePt t="62293" x="7172325" y="3090863"/>
          <p14:tracePt t="62307" x="7159625" y="3090863"/>
          <p14:tracePt t="62321" x="7146925" y="3090863"/>
          <p14:tracePt t="62381" x="7146925" y="3078163"/>
          <p14:tracePt t="64149" x="7159625" y="3078163"/>
          <p14:tracePt t="64163" x="7185025" y="3065463"/>
          <p14:tracePt t="64174" x="7210425" y="3065463"/>
          <p14:tracePt t="64186" x="7259638" y="3065463"/>
          <p14:tracePt t="64200" x="7323138" y="3065463"/>
          <p14:tracePt t="64212" x="7397750" y="3065463"/>
          <p14:tracePt t="64226" x="7435850" y="3065463"/>
          <p14:tracePt t="64236" x="7472363" y="3054350"/>
          <p14:tracePt t="64248" x="7497763" y="3054350"/>
          <p14:tracePt t="64260" x="7523163" y="3054350"/>
          <p14:tracePt t="64273" x="7561263" y="3054350"/>
          <p14:tracePt t="64285" x="7597775" y="3054350"/>
          <p14:tracePt t="64297" x="7661275" y="3054350"/>
          <p14:tracePt t="64310" x="7710488" y="3054350"/>
          <p14:tracePt t="64327" x="7785100" y="3041650"/>
          <p14:tracePt t="64335" x="7848600" y="3041650"/>
          <p14:tracePt t="64347" x="7897813" y="3041650"/>
          <p14:tracePt t="64360" x="7948613" y="3041650"/>
          <p14:tracePt t="64371" x="7986713" y="3041650"/>
          <p14:tracePt t="64385" x="8023225" y="3041650"/>
          <p14:tracePt t="64398" x="8048625" y="3041650"/>
          <p14:tracePt t="64410" x="8074025" y="3041650"/>
          <p14:tracePt t="64421" x="8086725" y="3041650"/>
          <p14:tracePt t="64434" x="8099425" y="3041650"/>
          <p14:tracePt t="64449" x="8123238" y="3041650"/>
          <p14:tracePt t="64460" x="8161338" y="3041650"/>
          <p14:tracePt t="64470" x="8186738" y="3041650"/>
          <p14:tracePt t="64482" x="8212138" y="3041650"/>
          <p14:tracePt t="64495" x="8248650" y="3041650"/>
          <p14:tracePt t="64508" x="8286750" y="3041650"/>
          <p14:tracePt t="64519" x="8335963" y="3041650"/>
          <p14:tracePt t="64533" x="8424863" y="3041650"/>
          <p14:tracePt t="64545" x="8499475" y="3041650"/>
          <p14:tracePt t="64557" x="8586788" y="3041650"/>
          <p14:tracePt t="64573" x="8637588" y="3041650"/>
          <p14:tracePt t="64582" x="8686800" y="3041650"/>
          <p14:tracePt t="64594" x="8724900" y="3041650"/>
          <p14:tracePt t="64606" x="8763000" y="3041650"/>
          <p14:tracePt t="64618" x="8786813" y="3041650"/>
          <p14:tracePt t="64631" x="8799513" y="3041650"/>
          <p14:tracePt t="64644" x="8812213" y="3041650"/>
          <p14:tracePt t="64793" x="8799513" y="3041650"/>
          <p14:tracePt t="64805" x="8763000" y="3041650"/>
          <p14:tracePt t="64820" x="8724900" y="3041650"/>
          <p14:tracePt t="64830" x="8650288" y="3054350"/>
          <p14:tracePt t="64843" x="8599488" y="3065463"/>
          <p14:tracePt t="64855" x="8561388" y="3065463"/>
          <p14:tracePt t="64868" x="8537575" y="3065463"/>
          <p14:tracePt t="64881" x="8512175" y="3065463"/>
          <p14:tracePt t="64904" x="8499475" y="3065463"/>
          <p14:tracePt t="64992" x="8486775" y="3065463"/>
          <p14:tracePt t="65016" x="8461375" y="3065463"/>
          <p14:tracePt t="65029" x="8448675" y="3065463"/>
          <p14:tracePt t="65040" x="8435975" y="3065463"/>
          <p14:tracePt t="65053" x="8424863" y="3065463"/>
          <p14:tracePt t="67528" x="8424863" y="3054350"/>
          <p14:tracePt t="67539" x="8424863" y="3041650"/>
          <p14:tracePt t="67551" x="8424863" y="3028950"/>
          <p14:tracePt t="67563" x="8424863" y="3016250"/>
          <p14:tracePt t="67578" x="8424863" y="3003550"/>
          <p14:tracePt t="67588" x="8424863" y="2990850"/>
          <p14:tracePt t="67600" x="8424863" y="2978150"/>
          <p14:tracePt t="67612" x="8424863" y="2965450"/>
          <p14:tracePt t="67625" x="8424863" y="2952750"/>
          <p14:tracePt t="67799" x="8412163" y="2965450"/>
          <p14:tracePt t="67811" x="8399463" y="3003550"/>
          <p14:tracePt t="67837" x="8399463" y="3016250"/>
          <p14:tracePt t="67849" x="8386763" y="3016250"/>
          <p14:tracePt t="67861" x="8386763" y="3028950"/>
          <p14:tracePt t="67936" x="8386763" y="3041650"/>
          <p14:tracePt t="67985" x="8374063" y="3041650"/>
          <p14:tracePt t="68022" x="8361363" y="3041650"/>
          <p14:tracePt t="68034" x="8348663" y="3041650"/>
          <p14:tracePt t="68059" x="8335963" y="3028950"/>
          <p14:tracePt t="68108" x="8335963" y="3016250"/>
          <p14:tracePt t="69204" x="8324850" y="3016250"/>
          <p14:tracePt t="69212" x="8324850" y="3054350"/>
          <p14:tracePt t="69222" x="8324850" y="3128963"/>
          <p14:tracePt t="69235" x="8324850" y="3190875"/>
          <p14:tracePt t="69246" x="8312150" y="3228975"/>
          <p14:tracePt t="69258" x="8286750" y="3254375"/>
          <p14:tracePt t="69271" x="8248650" y="3267075"/>
          <p14:tracePt t="69283" x="8123238" y="3267075"/>
          <p14:tracePt t="69296" x="7910513" y="3190875"/>
          <p14:tracePt t="69307" x="7648575" y="2890838"/>
          <p14:tracePt t="69324" x="7197725" y="2565400"/>
          <p14:tracePt t="69333" x="6721475" y="2265363"/>
          <p14:tracePt t="69346" x="6134100" y="1752600"/>
          <p14:tracePt t="69357" x="5370513" y="1327150"/>
          <p14:tracePt t="69370" x="4443413" y="1001713"/>
          <p14:tracePt t="69382" x="3667125" y="763588"/>
          <p14:tracePt t="69396" x="2741613" y="600075"/>
          <p14:tracePt t="69407" x="2039938" y="500063"/>
          <p14:tracePt t="69419" x="1289050" y="450850"/>
          <p14:tracePt t="69431" x="801688" y="438150"/>
          <p14:tracePt t="69448" x="563563" y="438150"/>
          <p14:tracePt t="69456" x="350838" y="425450"/>
          <p14:tracePt t="69469" x="212725" y="425450"/>
          <p14:tracePt t="69696" x="138113" y="412750"/>
          <p14:tracePt t="69705" x="50800" y="3873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|6.4|8.2|8.1|8.4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4.8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2.8|7.1|11.7|9.7|14.7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10.1|17.6|20.7|9.5|19.5|1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0.4|3.1|12|24.7|0.8|35.4|34.6|0.7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4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1826</TotalTime>
  <Words>1094</Words>
  <Application>Microsoft Office PowerPoint</Application>
  <PresentationFormat>Widescreen</PresentationFormat>
  <Paragraphs>132</Paragraphs>
  <Slides>15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Söhne</vt:lpstr>
      <vt:lpstr>Times New Roman</vt:lpstr>
      <vt:lpstr>Wingdings 3</vt:lpstr>
      <vt:lpstr>Wisp</vt:lpstr>
      <vt:lpstr>Transport Layer Protocols TCP/IP Protocol Suit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Open Systems Interconnection Model (OSI)</dc:title>
  <dc:creator>Junaid Arshad</dc:creator>
  <cp:lastModifiedBy>YAQOOB ALI BALOCH</cp:lastModifiedBy>
  <cp:revision>235</cp:revision>
  <dcterms:created xsi:type="dcterms:W3CDTF">2020-05-18T15:01:39Z</dcterms:created>
  <dcterms:modified xsi:type="dcterms:W3CDTF">2023-10-31T12:55:05Z</dcterms:modified>
</cp:coreProperties>
</file>